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25"/>
  </p:notesMasterIdLst>
  <p:sldIdLst>
    <p:sldId id="256" r:id="rId2"/>
    <p:sldId id="273" r:id="rId3"/>
    <p:sldId id="274" r:id="rId4"/>
    <p:sldId id="288" r:id="rId5"/>
    <p:sldId id="277" r:id="rId6"/>
    <p:sldId id="279" r:id="rId7"/>
    <p:sldId id="266" r:id="rId8"/>
    <p:sldId id="282" r:id="rId9"/>
    <p:sldId id="260" r:id="rId10"/>
    <p:sldId id="289" r:id="rId11"/>
    <p:sldId id="290" r:id="rId12"/>
    <p:sldId id="291" r:id="rId13"/>
    <p:sldId id="292" r:id="rId14"/>
    <p:sldId id="272" r:id="rId15"/>
    <p:sldId id="271" r:id="rId16"/>
    <p:sldId id="270" r:id="rId17"/>
    <p:sldId id="293" r:id="rId18"/>
    <p:sldId id="263" r:id="rId19"/>
    <p:sldId id="284" r:id="rId20"/>
    <p:sldId id="285" r:id="rId21"/>
    <p:sldId id="286" r:id="rId22"/>
    <p:sldId id="287" r:id="rId23"/>
    <p:sldId id="280"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474A5-C8F3-E702-384D-06BABBB3C339}" v="23" dt="2022-04-28T21:38:50.303"/>
    <p1510:client id="{1F3E8767-3F77-16B8-BD58-6FC6E424CAA3}" v="7" dt="2022-04-28T21:51:18.565"/>
    <p1510:client id="{305855E6-6492-1F3D-F98E-C8A3A9D9D8E0}" v="21" dt="2022-04-07T20:22:17.116"/>
    <p1510:client id="{71ABC7B2-5565-A55C-43D0-506DE96265AB}" v="335" dt="2022-04-27T23:43:09.080"/>
    <p1510:client id="{9E9628AB-F29C-2FD0-F3C4-D5A49FEDFF7A}" v="1179" dt="2022-04-27T23:19:56.198"/>
    <p1510:client id="{9F36F1FF-6BEF-87F3-0928-A96A351B197A}" v="29" dt="2022-04-28T21:20:45.149"/>
    <p1510:client id="{A432FEF9-47D1-780A-915A-EE9850596517}" v="55" dt="2022-04-28T18:45:52.388"/>
    <p1510:client id="{BF87BB09-EF28-D557-E830-B3C37EB64BA5}" v="7" dt="2022-04-07T21:58:44.176"/>
    <p1510:client id="{C3C5946B-B749-8022-67BD-5B3BC67DD26B}" v="2" dt="2022-04-28T19:21:28.846"/>
    <p1510:client id="{FD9065C6-DEBB-C5AE-3C28-AB867D8C0215}" v="1" dt="2022-04-28T20:13:23.345"/>
    <p1510:client id="{FDE79C02-7EE6-79B2-C21C-161F3580CBB0}" v="47" dt="2022-04-07T21:58:20.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 Mahima Jayesh" userId="S::mjs8450@psu.edu::33001ce8-a69a-40e9-9d56-43be828280e2" providerId="AD" clId="Web-{9F36F1FF-6BEF-87F3-0928-A96A351B197A}"/>
    <pc:docChg chg="modSld">
      <pc:chgData name="Shah, Mahima Jayesh" userId="S::mjs8450@psu.edu::33001ce8-a69a-40e9-9d56-43be828280e2" providerId="AD" clId="Web-{9F36F1FF-6BEF-87F3-0928-A96A351B197A}" dt="2022-04-28T21:20:45.149" v="27" actId="20577"/>
      <pc:docMkLst>
        <pc:docMk/>
      </pc:docMkLst>
      <pc:sldChg chg="modSp">
        <pc:chgData name="Shah, Mahima Jayesh" userId="S::mjs8450@psu.edu::33001ce8-a69a-40e9-9d56-43be828280e2" providerId="AD" clId="Web-{9F36F1FF-6BEF-87F3-0928-A96A351B197A}" dt="2022-04-28T21:20:45.149" v="27" actId="20577"/>
        <pc:sldMkLst>
          <pc:docMk/>
          <pc:sldMk cId="981657308" sldId="285"/>
        </pc:sldMkLst>
        <pc:spChg chg="mod">
          <ac:chgData name="Shah, Mahima Jayesh" userId="S::mjs8450@psu.edu::33001ce8-a69a-40e9-9d56-43be828280e2" providerId="AD" clId="Web-{9F36F1FF-6BEF-87F3-0928-A96A351B197A}" dt="2022-04-28T21:20:45.149" v="27" actId="20577"/>
          <ac:spMkLst>
            <pc:docMk/>
            <pc:sldMk cId="981657308" sldId="285"/>
            <ac:spMk id="3" creationId="{8BABA108-3F0A-E78A-858B-7E8831B8AAB9}"/>
          </ac:spMkLst>
        </pc:spChg>
      </pc:sldChg>
      <pc:sldChg chg="modSp">
        <pc:chgData name="Shah, Mahima Jayesh" userId="S::mjs8450@psu.edu::33001ce8-a69a-40e9-9d56-43be828280e2" providerId="AD" clId="Web-{9F36F1FF-6BEF-87F3-0928-A96A351B197A}" dt="2022-04-28T20:16:59.418" v="3" actId="1076"/>
        <pc:sldMkLst>
          <pc:docMk/>
          <pc:sldMk cId="361672995" sldId="289"/>
        </pc:sldMkLst>
        <pc:picChg chg="mod">
          <ac:chgData name="Shah, Mahima Jayesh" userId="S::mjs8450@psu.edu::33001ce8-a69a-40e9-9d56-43be828280e2" providerId="AD" clId="Web-{9F36F1FF-6BEF-87F3-0928-A96A351B197A}" dt="2022-04-28T20:16:59.418" v="3" actId="1076"/>
          <ac:picMkLst>
            <pc:docMk/>
            <pc:sldMk cId="361672995" sldId="289"/>
            <ac:picMk id="4" creationId="{9FF6D4F3-F3B2-3B8B-6E3C-52F77B435842}"/>
          </ac:picMkLst>
        </pc:picChg>
      </pc:sldChg>
      <pc:sldChg chg="modSp">
        <pc:chgData name="Shah, Mahima Jayesh" userId="S::mjs8450@psu.edu::33001ce8-a69a-40e9-9d56-43be828280e2" providerId="AD" clId="Web-{9F36F1FF-6BEF-87F3-0928-A96A351B197A}" dt="2022-04-28T20:16:46.652" v="1" actId="1076"/>
        <pc:sldMkLst>
          <pc:docMk/>
          <pc:sldMk cId="435926271" sldId="290"/>
        </pc:sldMkLst>
        <pc:picChg chg="mod">
          <ac:chgData name="Shah, Mahima Jayesh" userId="S::mjs8450@psu.edu::33001ce8-a69a-40e9-9d56-43be828280e2" providerId="AD" clId="Web-{9F36F1FF-6BEF-87F3-0928-A96A351B197A}" dt="2022-04-28T20:16:46.652" v="1" actId="1076"/>
          <ac:picMkLst>
            <pc:docMk/>
            <pc:sldMk cId="435926271" sldId="290"/>
            <ac:picMk id="7" creationId="{77E10AC3-CA33-1674-4F33-04A3A6271FFA}"/>
          </ac:picMkLst>
        </pc:picChg>
      </pc:sldChg>
      <pc:sldChg chg="modSp">
        <pc:chgData name="Shah, Mahima Jayesh" userId="S::mjs8450@psu.edu::33001ce8-a69a-40e9-9d56-43be828280e2" providerId="AD" clId="Web-{9F36F1FF-6BEF-87F3-0928-A96A351B197A}" dt="2022-04-28T20:26:34.359" v="24" actId="20577"/>
        <pc:sldMkLst>
          <pc:docMk/>
          <pc:sldMk cId="134736038" sldId="291"/>
        </pc:sldMkLst>
        <pc:spChg chg="mod">
          <ac:chgData name="Shah, Mahima Jayesh" userId="S::mjs8450@psu.edu::33001ce8-a69a-40e9-9d56-43be828280e2" providerId="AD" clId="Web-{9F36F1FF-6BEF-87F3-0928-A96A351B197A}" dt="2022-04-28T20:26:34.359" v="24" actId="20577"/>
          <ac:spMkLst>
            <pc:docMk/>
            <pc:sldMk cId="134736038" sldId="291"/>
            <ac:spMk id="2" creationId="{76B10BF6-4638-3140-50B0-F85837B96779}"/>
          </ac:spMkLst>
        </pc:spChg>
        <pc:picChg chg="mod">
          <ac:chgData name="Shah, Mahima Jayesh" userId="S::mjs8450@psu.edu::33001ce8-a69a-40e9-9d56-43be828280e2" providerId="AD" clId="Web-{9F36F1FF-6BEF-87F3-0928-A96A351B197A}" dt="2022-04-28T20:17:16.403" v="5" actId="14100"/>
          <ac:picMkLst>
            <pc:docMk/>
            <pc:sldMk cId="134736038" sldId="291"/>
            <ac:picMk id="4" creationId="{97E69970-7951-DD41-7592-BFE951C23B1A}"/>
          </ac:picMkLst>
        </pc:picChg>
      </pc:sldChg>
    </pc:docChg>
  </pc:docChgLst>
  <pc:docChgLst>
    <pc:chgData name="Mudumba, Bharadwaj" userId="S::skm6616@psu.edu::3bad3096-cb50-465c-a487-f08e248b4eb3" providerId="AD" clId="Web-{114474A5-C8F3-E702-384D-06BABBB3C339}"/>
    <pc:docChg chg="modSld">
      <pc:chgData name="Mudumba, Bharadwaj" userId="S::skm6616@psu.edu::3bad3096-cb50-465c-a487-f08e248b4eb3" providerId="AD" clId="Web-{114474A5-C8F3-E702-384D-06BABBB3C339}" dt="2022-04-28T21:38:50.303" v="20" actId="1076"/>
      <pc:docMkLst>
        <pc:docMk/>
      </pc:docMkLst>
      <pc:sldChg chg="modSp">
        <pc:chgData name="Mudumba, Bharadwaj" userId="S::skm6616@psu.edu::3bad3096-cb50-465c-a487-f08e248b4eb3" providerId="AD" clId="Web-{114474A5-C8F3-E702-384D-06BABBB3C339}" dt="2022-04-28T21:21:42.104" v="10" actId="14100"/>
        <pc:sldMkLst>
          <pc:docMk/>
          <pc:sldMk cId="0" sldId="263"/>
        </pc:sldMkLst>
        <pc:spChg chg="mod">
          <ac:chgData name="Mudumba, Bharadwaj" userId="S::skm6616@psu.edu::3bad3096-cb50-465c-a487-f08e248b4eb3" providerId="AD" clId="Web-{114474A5-C8F3-E702-384D-06BABBB3C339}" dt="2022-04-28T21:21:42.104" v="10" actId="14100"/>
          <ac:spMkLst>
            <pc:docMk/>
            <pc:sldMk cId="0" sldId="263"/>
            <ac:spMk id="3" creationId="{00000000-0000-0000-0000-000000000000}"/>
          </ac:spMkLst>
        </pc:spChg>
      </pc:sldChg>
      <pc:sldChg chg="modSp">
        <pc:chgData name="Mudumba, Bharadwaj" userId="S::skm6616@psu.edu::3bad3096-cb50-465c-a487-f08e248b4eb3" providerId="AD" clId="Web-{114474A5-C8F3-E702-384D-06BABBB3C339}" dt="2022-04-28T21:21:05.369" v="5" actId="20577"/>
        <pc:sldMkLst>
          <pc:docMk/>
          <pc:sldMk cId="0" sldId="271"/>
        </pc:sldMkLst>
        <pc:spChg chg="mod">
          <ac:chgData name="Mudumba, Bharadwaj" userId="S::skm6616@psu.edu::3bad3096-cb50-465c-a487-f08e248b4eb3" providerId="AD" clId="Web-{114474A5-C8F3-E702-384D-06BABBB3C339}" dt="2022-04-28T21:21:05.369" v="5" actId="20577"/>
          <ac:spMkLst>
            <pc:docMk/>
            <pc:sldMk cId="0" sldId="271"/>
            <ac:spMk id="3" creationId="{00000000-0000-0000-0000-000000000000}"/>
          </ac:spMkLst>
        </pc:spChg>
      </pc:sldChg>
      <pc:sldChg chg="addSp delSp modSp">
        <pc:chgData name="Mudumba, Bharadwaj" userId="S::skm6616@psu.edu::3bad3096-cb50-465c-a487-f08e248b4eb3" providerId="AD" clId="Web-{114474A5-C8F3-E702-384D-06BABBB3C339}" dt="2022-04-28T21:38:50.303" v="20" actId="1076"/>
        <pc:sldMkLst>
          <pc:docMk/>
          <pc:sldMk cId="2255949397" sldId="292"/>
        </pc:sldMkLst>
        <pc:spChg chg="add del mod">
          <ac:chgData name="Mudumba, Bharadwaj" userId="S::skm6616@psu.edu::3bad3096-cb50-465c-a487-f08e248b4eb3" providerId="AD" clId="Web-{114474A5-C8F3-E702-384D-06BABBB3C339}" dt="2022-04-28T21:38:37.803" v="17"/>
          <ac:spMkLst>
            <pc:docMk/>
            <pc:sldMk cId="2255949397" sldId="292"/>
            <ac:spMk id="6" creationId="{CD294BE4-4FEC-CD78-D6D1-E2E26B0AD22F}"/>
          </ac:spMkLst>
        </pc:spChg>
        <pc:picChg chg="add mod">
          <ac:chgData name="Mudumba, Bharadwaj" userId="S::skm6616@psu.edu::3bad3096-cb50-465c-a487-f08e248b4eb3" providerId="AD" clId="Web-{114474A5-C8F3-E702-384D-06BABBB3C339}" dt="2022-04-28T21:38:02.693" v="12"/>
          <ac:picMkLst>
            <pc:docMk/>
            <pc:sldMk cId="2255949397" sldId="292"/>
            <ac:picMk id="3" creationId="{437D6B4D-8A03-2B32-EDAA-44A9B2A292E7}"/>
          </ac:picMkLst>
        </pc:picChg>
        <pc:picChg chg="del mod">
          <ac:chgData name="Mudumba, Bharadwaj" userId="S::skm6616@psu.edu::3bad3096-cb50-465c-a487-f08e248b4eb3" providerId="AD" clId="Web-{114474A5-C8F3-E702-384D-06BABBB3C339}" dt="2022-04-28T21:38:09.193" v="14"/>
          <ac:picMkLst>
            <pc:docMk/>
            <pc:sldMk cId="2255949397" sldId="292"/>
            <ac:picMk id="4" creationId="{68238893-967F-F91E-B9D3-265CD7CECDEE}"/>
          </ac:picMkLst>
        </pc:picChg>
        <pc:picChg chg="add mod ord">
          <ac:chgData name="Mudumba, Bharadwaj" userId="S::skm6616@psu.edu::3bad3096-cb50-465c-a487-f08e248b4eb3" providerId="AD" clId="Web-{114474A5-C8F3-E702-384D-06BABBB3C339}" dt="2022-04-28T21:38:50.303" v="20" actId="1076"/>
          <ac:picMkLst>
            <pc:docMk/>
            <pc:sldMk cId="2255949397" sldId="292"/>
            <ac:picMk id="7" creationId="{636F4D6A-C1D5-F98C-639C-56A0D69720C6}"/>
          </ac:picMkLst>
        </pc:picChg>
      </pc:sldChg>
      <pc:sldChg chg="modSp">
        <pc:chgData name="Mudumba, Bharadwaj" userId="S::skm6616@psu.edu::3bad3096-cb50-465c-a487-f08e248b4eb3" providerId="AD" clId="Web-{114474A5-C8F3-E702-384D-06BABBB3C339}" dt="2022-04-28T20:27:43.640" v="1" actId="1076"/>
        <pc:sldMkLst>
          <pc:docMk/>
          <pc:sldMk cId="3204589423" sldId="293"/>
        </pc:sldMkLst>
        <pc:picChg chg="mod">
          <ac:chgData name="Mudumba, Bharadwaj" userId="S::skm6616@psu.edu::3bad3096-cb50-465c-a487-f08e248b4eb3" providerId="AD" clId="Web-{114474A5-C8F3-E702-384D-06BABBB3C339}" dt="2022-04-28T20:27:43.640" v="1" actId="1076"/>
          <ac:picMkLst>
            <pc:docMk/>
            <pc:sldMk cId="3204589423" sldId="293"/>
            <ac:picMk id="4" creationId="{A203E034-C624-8AED-04C1-B0CE64974DC0}"/>
          </ac:picMkLst>
        </pc:picChg>
      </pc:sldChg>
    </pc:docChg>
  </pc:docChgLst>
  <pc:docChgLst>
    <pc:chgData name="Shah, Mahima Jayesh" userId="S::mjs8450@psu.edu::33001ce8-a69a-40e9-9d56-43be828280e2" providerId="AD" clId="Web-{C3C5946B-B749-8022-67BD-5B3BC67DD26B}"/>
    <pc:docChg chg="modSld">
      <pc:chgData name="Shah, Mahima Jayesh" userId="S::mjs8450@psu.edu::33001ce8-a69a-40e9-9d56-43be828280e2" providerId="AD" clId="Web-{C3C5946B-B749-8022-67BD-5B3BC67DD26B}" dt="2022-04-28T19:21:28.846" v="1" actId="14100"/>
      <pc:docMkLst>
        <pc:docMk/>
      </pc:docMkLst>
      <pc:sldChg chg="modSp">
        <pc:chgData name="Shah, Mahima Jayesh" userId="S::mjs8450@psu.edu::33001ce8-a69a-40e9-9d56-43be828280e2" providerId="AD" clId="Web-{C3C5946B-B749-8022-67BD-5B3BC67DD26B}" dt="2022-04-28T19:21:28.846" v="1" actId="14100"/>
        <pc:sldMkLst>
          <pc:docMk/>
          <pc:sldMk cId="3204589423" sldId="293"/>
        </pc:sldMkLst>
        <pc:picChg chg="mod">
          <ac:chgData name="Shah, Mahima Jayesh" userId="S::mjs8450@psu.edu::33001ce8-a69a-40e9-9d56-43be828280e2" providerId="AD" clId="Web-{C3C5946B-B749-8022-67BD-5B3BC67DD26B}" dt="2022-04-28T19:21:28.846" v="1" actId="14100"/>
          <ac:picMkLst>
            <pc:docMk/>
            <pc:sldMk cId="3204589423" sldId="293"/>
            <ac:picMk id="4" creationId="{A203E034-C624-8AED-04C1-B0CE64974DC0}"/>
          </ac:picMkLst>
        </pc:picChg>
      </pc:sldChg>
    </pc:docChg>
  </pc:docChgLst>
  <pc:docChgLst>
    <pc:chgData name="Shah, Mahima Jayesh" userId="S::mjs8450@psu.edu::33001ce8-a69a-40e9-9d56-43be828280e2" providerId="AD" clId="Web-{1F3E8767-3F77-16B8-BD58-6FC6E424CAA3}"/>
    <pc:docChg chg="modSld">
      <pc:chgData name="Shah, Mahima Jayesh" userId="S::mjs8450@psu.edu::33001ce8-a69a-40e9-9d56-43be828280e2" providerId="AD" clId="Web-{1F3E8767-3F77-16B8-BD58-6FC6E424CAA3}" dt="2022-04-28T21:51:18.565" v="6" actId="20577"/>
      <pc:docMkLst>
        <pc:docMk/>
      </pc:docMkLst>
      <pc:sldChg chg="modSp">
        <pc:chgData name="Shah, Mahima Jayesh" userId="S::mjs8450@psu.edu::33001ce8-a69a-40e9-9d56-43be828280e2" providerId="AD" clId="Web-{1F3E8767-3F77-16B8-BD58-6FC6E424CAA3}" dt="2022-04-28T21:51:18.565" v="6" actId="20577"/>
        <pc:sldMkLst>
          <pc:docMk/>
          <pc:sldMk cId="0" sldId="256"/>
        </pc:sldMkLst>
        <pc:spChg chg="mod">
          <ac:chgData name="Shah, Mahima Jayesh" userId="S::mjs8450@psu.edu::33001ce8-a69a-40e9-9d56-43be828280e2" providerId="AD" clId="Web-{1F3E8767-3F77-16B8-BD58-6FC6E424CAA3}" dt="2022-04-28T21:51:18.565" v="6" actId="20577"/>
          <ac:spMkLst>
            <pc:docMk/>
            <pc:sldMk cId="0" sldId="256"/>
            <ac:spMk id="3" creationId="{00000000-0000-0000-0000-000000000000}"/>
          </ac:spMkLst>
        </pc:spChg>
      </pc:sldChg>
    </pc:docChg>
  </pc:docChgLst>
  <pc:docChgLst>
    <pc:chgData name="Shah, Mahima Jayesh" userId="S::mjs8450@psu.edu::33001ce8-a69a-40e9-9d56-43be828280e2" providerId="AD" clId="Web-{FD9065C6-DEBB-C5AE-3C28-AB867D8C0215}"/>
    <pc:docChg chg="modSld">
      <pc:chgData name="Shah, Mahima Jayesh" userId="S::mjs8450@psu.edu::33001ce8-a69a-40e9-9d56-43be828280e2" providerId="AD" clId="Web-{FD9065C6-DEBB-C5AE-3C28-AB867D8C0215}" dt="2022-04-28T20:13:56.643" v="2"/>
      <pc:docMkLst>
        <pc:docMk/>
      </pc:docMkLst>
      <pc:sldChg chg="addSp modSp mod setBg">
        <pc:chgData name="Shah, Mahima Jayesh" userId="S::mjs8450@psu.edu::33001ce8-a69a-40e9-9d56-43be828280e2" providerId="AD" clId="Web-{FD9065C6-DEBB-C5AE-3C28-AB867D8C0215}" dt="2022-04-28T20:13:23.345" v="1"/>
        <pc:sldMkLst>
          <pc:docMk/>
          <pc:sldMk cId="965176508" sldId="284"/>
        </pc:sldMkLst>
        <pc:spChg chg="mod">
          <ac:chgData name="Shah, Mahima Jayesh" userId="S::mjs8450@psu.edu::33001ce8-a69a-40e9-9d56-43be828280e2" providerId="AD" clId="Web-{FD9065C6-DEBB-C5AE-3C28-AB867D8C0215}" dt="2022-04-28T20:13:23.345" v="1"/>
          <ac:spMkLst>
            <pc:docMk/>
            <pc:sldMk cId="965176508" sldId="284"/>
            <ac:spMk id="2" creationId="{16B1D4E1-396F-D847-35DF-573B7DF6735D}"/>
          </ac:spMkLst>
        </pc:spChg>
        <pc:spChg chg="mod">
          <ac:chgData name="Shah, Mahima Jayesh" userId="S::mjs8450@psu.edu::33001ce8-a69a-40e9-9d56-43be828280e2" providerId="AD" clId="Web-{FD9065C6-DEBB-C5AE-3C28-AB867D8C0215}" dt="2022-04-28T20:13:23.345" v="1"/>
          <ac:spMkLst>
            <pc:docMk/>
            <pc:sldMk cId="965176508" sldId="284"/>
            <ac:spMk id="3" creationId="{89B141AE-9B25-B48E-3F0A-6B4CC254D17F}"/>
          </ac:spMkLst>
        </pc:spChg>
        <pc:picChg chg="add mod">
          <ac:chgData name="Shah, Mahima Jayesh" userId="S::mjs8450@psu.edu::33001ce8-a69a-40e9-9d56-43be828280e2" providerId="AD" clId="Web-{FD9065C6-DEBB-C5AE-3C28-AB867D8C0215}" dt="2022-04-28T20:13:23.345" v="1"/>
          <ac:picMkLst>
            <pc:docMk/>
            <pc:sldMk cId="965176508" sldId="284"/>
            <ac:picMk id="7" creationId="{B688D6A4-E364-ED4B-C057-339FFDD57968}"/>
          </ac:picMkLst>
        </pc:picChg>
      </pc:sldChg>
      <pc:sldChg chg="addSp modSp mod setBg">
        <pc:chgData name="Shah, Mahima Jayesh" userId="S::mjs8450@psu.edu::33001ce8-a69a-40e9-9d56-43be828280e2" providerId="AD" clId="Web-{FD9065C6-DEBB-C5AE-3C28-AB867D8C0215}" dt="2022-04-28T20:13:56.643" v="2"/>
        <pc:sldMkLst>
          <pc:docMk/>
          <pc:sldMk cId="981657308" sldId="285"/>
        </pc:sldMkLst>
        <pc:spChg chg="mod">
          <ac:chgData name="Shah, Mahima Jayesh" userId="S::mjs8450@psu.edu::33001ce8-a69a-40e9-9d56-43be828280e2" providerId="AD" clId="Web-{FD9065C6-DEBB-C5AE-3C28-AB867D8C0215}" dt="2022-04-28T20:13:56.643" v="2"/>
          <ac:spMkLst>
            <pc:docMk/>
            <pc:sldMk cId="981657308" sldId="285"/>
            <ac:spMk id="2" creationId="{4D6E5B74-704F-3C91-13D4-10D4A6D4F646}"/>
          </ac:spMkLst>
        </pc:spChg>
        <pc:spChg chg="mod">
          <ac:chgData name="Shah, Mahima Jayesh" userId="S::mjs8450@psu.edu::33001ce8-a69a-40e9-9d56-43be828280e2" providerId="AD" clId="Web-{FD9065C6-DEBB-C5AE-3C28-AB867D8C0215}" dt="2022-04-28T20:13:56.643" v="2"/>
          <ac:spMkLst>
            <pc:docMk/>
            <pc:sldMk cId="981657308" sldId="285"/>
            <ac:spMk id="3" creationId="{8BABA108-3F0A-E78A-858B-7E8831B8AAB9}"/>
          </ac:spMkLst>
        </pc:spChg>
        <pc:spChg chg="add">
          <ac:chgData name="Shah, Mahima Jayesh" userId="S::mjs8450@psu.edu::33001ce8-a69a-40e9-9d56-43be828280e2" providerId="AD" clId="Web-{FD9065C6-DEBB-C5AE-3C28-AB867D8C0215}" dt="2022-04-28T20:13:56.643" v="2"/>
          <ac:spMkLst>
            <pc:docMk/>
            <pc:sldMk cId="981657308" sldId="285"/>
            <ac:spMk id="8" creationId="{93C1483F-490E-4C8A-8765-1F8AF0C67D5F}"/>
          </ac:spMkLst>
        </pc:spChg>
        <pc:spChg chg="add">
          <ac:chgData name="Shah, Mahima Jayesh" userId="S::mjs8450@psu.edu::33001ce8-a69a-40e9-9d56-43be828280e2" providerId="AD" clId="Web-{FD9065C6-DEBB-C5AE-3C28-AB867D8C0215}" dt="2022-04-28T20:13:56.643" v="2"/>
          <ac:spMkLst>
            <pc:docMk/>
            <pc:sldMk cId="981657308" sldId="285"/>
            <ac:spMk id="10" creationId="{33801627-6861-4EA9-BE98-E0CE33A894D9}"/>
          </ac:spMkLst>
        </pc:spChg>
        <pc:spChg chg="add">
          <ac:chgData name="Shah, Mahima Jayesh" userId="S::mjs8450@psu.edu::33001ce8-a69a-40e9-9d56-43be828280e2" providerId="AD" clId="Web-{FD9065C6-DEBB-C5AE-3C28-AB867D8C0215}" dt="2022-04-28T20:13:56.643" v="2"/>
          <ac:spMkLst>
            <pc:docMk/>
            <pc:sldMk cId="981657308" sldId="285"/>
            <ac:spMk id="12" creationId="{0249BF42-D05C-4553-9417-7B8695759291}"/>
          </ac:spMkLst>
        </pc:spChg>
      </pc:sldChg>
    </pc:docChg>
  </pc:docChgLst>
  <pc:docChgLst>
    <pc:chgData name="Shah, Mahima Jayesh" userId="S::mjs8450@psu.edu::33001ce8-a69a-40e9-9d56-43be828280e2" providerId="AD" clId="Web-{BF87BB09-EF28-D557-E830-B3C37EB64BA5}"/>
    <pc:docChg chg="modSld">
      <pc:chgData name="Shah, Mahima Jayesh" userId="S::mjs8450@psu.edu::33001ce8-a69a-40e9-9d56-43be828280e2" providerId="AD" clId="Web-{BF87BB09-EF28-D557-E830-B3C37EB64BA5}" dt="2022-04-07T21:58:44.176" v="37"/>
      <pc:docMkLst>
        <pc:docMk/>
      </pc:docMkLst>
      <pc:sldChg chg="modSp">
        <pc:chgData name="Shah, Mahima Jayesh" userId="S::mjs8450@psu.edu::33001ce8-a69a-40e9-9d56-43be828280e2" providerId="AD" clId="Web-{BF87BB09-EF28-D557-E830-B3C37EB64BA5}" dt="2022-04-07T21:58:44.176" v="37"/>
        <pc:sldMkLst>
          <pc:docMk/>
          <pc:sldMk cId="0" sldId="262"/>
        </pc:sldMkLst>
        <pc:spChg chg="mod">
          <ac:chgData name="Shah, Mahima Jayesh" userId="S::mjs8450@psu.edu::33001ce8-a69a-40e9-9d56-43be828280e2" providerId="AD" clId="Web-{BF87BB09-EF28-D557-E830-B3C37EB64BA5}" dt="2022-04-07T21:58:29.473" v="35"/>
          <ac:spMkLst>
            <pc:docMk/>
            <pc:sldMk cId="0" sldId="262"/>
            <ac:spMk id="492" creationId="{00000000-0000-0000-0000-000000000000}"/>
          </ac:spMkLst>
        </pc:spChg>
        <pc:spChg chg="mod">
          <ac:chgData name="Shah, Mahima Jayesh" userId="S::mjs8450@psu.edu::33001ce8-a69a-40e9-9d56-43be828280e2" providerId="AD" clId="Web-{BF87BB09-EF28-D557-E830-B3C37EB64BA5}" dt="2022-04-07T21:58:32.801" v="36"/>
          <ac:spMkLst>
            <pc:docMk/>
            <pc:sldMk cId="0" sldId="262"/>
            <ac:spMk id="493" creationId="{00000000-0000-0000-0000-000000000000}"/>
          </ac:spMkLst>
        </pc:spChg>
        <pc:spChg chg="mod">
          <ac:chgData name="Shah, Mahima Jayesh" userId="S::mjs8450@psu.edu::33001ce8-a69a-40e9-9d56-43be828280e2" providerId="AD" clId="Web-{BF87BB09-EF28-D557-E830-B3C37EB64BA5}" dt="2022-04-07T21:58:44.176" v="37"/>
          <ac:spMkLst>
            <pc:docMk/>
            <pc:sldMk cId="0" sldId="262"/>
            <ac:spMk id="494" creationId="{00000000-0000-0000-0000-000000000000}"/>
          </ac:spMkLst>
        </pc:spChg>
      </pc:sldChg>
      <pc:sldChg chg="modSp">
        <pc:chgData name="Shah, Mahima Jayesh" userId="S::mjs8450@psu.edu::33001ce8-a69a-40e9-9d56-43be828280e2" providerId="AD" clId="Web-{BF87BB09-EF28-D557-E830-B3C37EB64BA5}" dt="2022-04-07T21:44:21.262" v="34" actId="20577"/>
        <pc:sldMkLst>
          <pc:docMk/>
          <pc:sldMk cId="0" sldId="273"/>
        </pc:sldMkLst>
        <pc:graphicFrameChg chg="modGraphic">
          <ac:chgData name="Shah, Mahima Jayesh" userId="S::mjs8450@psu.edu::33001ce8-a69a-40e9-9d56-43be828280e2" providerId="AD" clId="Web-{BF87BB09-EF28-D557-E830-B3C37EB64BA5}" dt="2022-04-07T21:44:21.262" v="34" actId="20577"/>
          <ac:graphicFrameMkLst>
            <pc:docMk/>
            <pc:sldMk cId="0" sldId="273"/>
            <ac:graphicFrameMk id="7" creationId="{5428D946-090A-B19A-E143-5D0EE5608D02}"/>
          </ac:graphicFrameMkLst>
        </pc:graphicFrameChg>
      </pc:sldChg>
      <pc:sldChg chg="addSp delSp modSp">
        <pc:chgData name="Shah, Mahima Jayesh" userId="S::mjs8450@psu.edu::33001ce8-a69a-40e9-9d56-43be828280e2" providerId="AD" clId="Web-{BF87BB09-EF28-D557-E830-B3C37EB64BA5}" dt="2022-04-07T21:04:02.178" v="9"/>
        <pc:sldMkLst>
          <pc:docMk/>
          <pc:sldMk cId="0" sldId="277"/>
        </pc:sldMkLst>
        <pc:spChg chg="mod">
          <ac:chgData name="Shah, Mahima Jayesh" userId="S::mjs8450@psu.edu::33001ce8-a69a-40e9-9d56-43be828280e2" providerId="AD" clId="Web-{BF87BB09-EF28-D557-E830-B3C37EB64BA5}" dt="2022-04-07T21:04:02.178" v="9"/>
          <ac:spMkLst>
            <pc:docMk/>
            <pc:sldMk cId="0" sldId="277"/>
            <ac:spMk id="2" creationId="{00000000-0000-0000-0000-000000000000}"/>
          </ac:spMkLst>
        </pc:spChg>
        <pc:spChg chg="add">
          <ac:chgData name="Shah, Mahima Jayesh" userId="S::mjs8450@psu.edu::33001ce8-a69a-40e9-9d56-43be828280e2" providerId="AD" clId="Web-{BF87BB09-EF28-D557-E830-B3C37EB64BA5}" dt="2022-04-07T21:04:02.178" v="9"/>
          <ac:spMkLst>
            <pc:docMk/>
            <pc:sldMk cId="0" sldId="277"/>
            <ac:spMk id="7" creationId="{1717B8A0-6771-47AF-B5CB-F533399E0EF4}"/>
          </ac:spMkLst>
        </pc:spChg>
        <pc:spChg chg="add">
          <ac:chgData name="Shah, Mahima Jayesh" userId="S::mjs8450@psu.edu::33001ce8-a69a-40e9-9d56-43be828280e2" providerId="AD" clId="Web-{BF87BB09-EF28-D557-E830-B3C37EB64BA5}" dt="2022-04-07T21:04:02.178" v="9"/>
          <ac:spMkLst>
            <pc:docMk/>
            <pc:sldMk cId="0" sldId="277"/>
            <ac:spMk id="8" creationId="{58ACBBC8-C685-44DA-B133-D20A24826D11}"/>
          </ac:spMkLst>
        </pc:spChg>
        <pc:spChg chg="add del">
          <ac:chgData name="Shah, Mahima Jayesh" userId="S::mjs8450@psu.edu::33001ce8-a69a-40e9-9d56-43be828280e2" providerId="AD" clId="Web-{BF87BB09-EF28-D557-E830-B3C37EB64BA5}" dt="2022-04-07T21:03:17.521" v="8"/>
          <ac:spMkLst>
            <pc:docMk/>
            <pc:sldMk cId="0" sldId="277"/>
            <ac:spMk id="10" creationId="{1717B8A0-6771-47AF-B5CB-F533399E0EF4}"/>
          </ac:spMkLst>
        </pc:spChg>
        <pc:spChg chg="add del">
          <ac:chgData name="Shah, Mahima Jayesh" userId="S::mjs8450@psu.edu::33001ce8-a69a-40e9-9d56-43be828280e2" providerId="AD" clId="Web-{BF87BB09-EF28-D557-E830-B3C37EB64BA5}" dt="2022-04-07T21:03:17.521" v="8"/>
          <ac:spMkLst>
            <pc:docMk/>
            <pc:sldMk cId="0" sldId="277"/>
            <ac:spMk id="12" creationId="{58ACBBC8-C685-44DA-B133-D20A24826D11}"/>
          </ac:spMkLst>
        </pc:spChg>
        <pc:spChg chg="add del">
          <ac:chgData name="Shah, Mahima Jayesh" userId="S::mjs8450@psu.edu::33001ce8-a69a-40e9-9d56-43be828280e2" providerId="AD" clId="Web-{BF87BB09-EF28-D557-E830-B3C37EB64BA5}" dt="2022-04-07T21:02:10.316" v="3"/>
          <ac:spMkLst>
            <pc:docMk/>
            <pc:sldMk cId="0" sldId="277"/>
            <ac:spMk id="14" creationId="{1717B8A0-6771-47AF-B5CB-F533399E0EF4}"/>
          </ac:spMkLst>
        </pc:spChg>
        <pc:spChg chg="add del">
          <ac:chgData name="Shah, Mahima Jayesh" userId="S::mjs8450@psu.edu::33001ce8-a69a-40e9-9d56-43be828280e2" providerId="AD" clId="Web-{BF87BB09-EF28-D557-E830-B3C37EB64BA5}" dt="2022-04-07T21:02:10.316" v="3"/>
          <ac:spMkLst>
            <pc:docMk/>
            <pc:sldMk cId="0" sldId="277"/>
            <ac:spMk id="15" creationId="{58ACBBC8-C685-44DA-B133-D20A24826D11}"/>
          </ac:spMkLst>
        </pc:spChg>
        <pc:spChg chg="add del">
          <ac:chgData name="Shah, Mahima Jayesh" userId="S::mjs8450@psu.edu::33001ce8-a69a-40e9-9d56-43be828280e2" providerId="AD" clId="Web-{BF87BB09-EF28-D557-E830-B3C37EB64BA5}" dt="2022-04-07T21:02:12.847" v="5"/>
          <ac:spMkLst>
            <pc:docMk/>
            <pc:sldMk cId="0" sldId="277"/>
            <ac:spMk id="17" creationId="{1717B8A0-6771-47AF-B5CB-F533399E0EF4}"/>
          </ac:spMkLst>
        </pc:spChg>
        <pc:spChg chg="add del">
          <ac:chgData name="Shah, Mahima Jayesh" userId="S::mjs8450@psu.edu::33001ce8-a69a-40e9-9d56-43be828280e2" providerId="AD" clId="Web-{BF87BB09-EF28-D557-E830-B3C37EB64BA5}" dt="2022-04-07T21:02:12.847" v="5"/>
          <ac:spMkLst>
            <pc:docMk/>
            <pc:sldMk cId="0" sldId="277"/>
            <ac:spMk id="18" creationId="{58ACBBC8-C685-44DA-B133-D20A24826D11}"/>
          </ac:spMkLst>
        </pc:spChg>
        <pc:spChg chg="add del">
          <ac:chgData name="Shah, Mahima Jayesh" userId="S::mjs8450@psu.edu::33001ce8-a69a-40e9-9d56-43be828280e2" providerId="AD" clId="Web-{BF87BB09-EF28-D557-E830-B3C37EB64BA5}" dt="2022-04-07T21:02:37.707" v="7"/>
          <ac:spMkLst>
            <pc:docMk/>
            <pc:sldMk cId="0" sldId="277"/>
            <ac:spMk id="20" creationId="{1717B8A0-6771-47AF-B5CB-F533399E0EF4}"/>
          </ac:spMkLst>
        </pc:spChg>
        <pc:spChg chg="add del">
          <ac:chgData name="Shah, Mahima Jayesh" userId="S::mjs8450@psu.edu::33001ce8-a69a-40e9-9d56-43be828280e2" providerId="AD" clId="Web-{BF87BB09-EF28-D557-E830-B3C37EB64BA5}" dt="2022-04-07T21:02:37.707" v="7"/>
          <ac:spMkLst>
            <pc:docMk/>
            <pc:sldMk cId="0" sldId="277"/>
            <ac:spMk id="21" creationId="{58ACBBC8-C685-44DA-B133-D20A24826D11}"/>
          </ac:spMkLst>
        </pc:spChg>
        <pc:graphicFrameChg chg="mod modGraphic">
          <ac:chgData name="Shah, Mahima Jayesh" userId="S::mjs8450@psu.edu::33001ce8-a69a-40e9-9d56-43be828280e2" providerId="AD" clId="Web-{BF87BB09-EF28-D557-E830-B3C37EB64BA5}" dt="2022-04-07T21:04:02.178" v="9"/>
          <ac:graphicFrameMkLst>
            <pc:docMk/>
            <pc:sldMk cId="0" sldId="277"/>
            <ac:graphicFrameMk id="5" creationId="{7E970A2A-9C96-E230-E6D7-C7D53E188D4A}"/>
          </ac:graphicFrameMkLst>
        </pc:graphicFrameChg>
      </pc:sldChg>
    </pc:docChg>
  </pc:docChgLst>
  <pc:docChgLst>
    <pc:chgData name="Mudumba, Bharadwaj" userId="S::skm6616@psu.edu::3bad3096-cb50-465c-a487-f08e248b4eb3" providerId="AD" clId="Web-{12DDF7C3-4F69-3A59-39DE-2AD33E4205DD}"/>
    <pc:docChg chg="modSld">
      <pc:chgData name="Mudumba, Bharadwaj" userId="S::skm6616@psu.edu::3bad3096-cb50-465c-a487-f08e248b4eb3" providerId="AD" clId="Web-{12DDF7C3-4F69-3A59-39DE-2AD33E4205DD}" dt="2022-04-27T23:00:34.052" v="81" actId="20577"/>
      <pc:docMkLst>
        <pc:docMk/>
      </pc:docMkLst>
      <pc:sldChg chg="modSp">
        <pc:chgData name="Mudumba, Bharadwaj" userId="S::skm6616@psu.edu::3bad3096-cb50-465c-a487-f08e248b4eb3" providerId="AD" clId="Web-{12DDF7C3-4F69-3A59-39DE-2AD33E4205DD}" dt="2022-04-27T23:00:34.052" v="81" actId="20577"/>
        <pc:sldMkLst>
          <pc:docMk/>
          <pc:sldMk cId="0" sldId="260"/>
        </pc:sldMkLst>
        <pc:graphicFrameChg chg="modGraphic">
          <ac:chgData name="Mudumba, Bharadwaj" userId="S::skm6616@psu.edu::3bad3096-cb50-465c-a487-f08e248b4eb3" providerId="AD" clId="Web-{12DDF7C3-4F69-3A59-39DE-2AD33E4205DD}" dt="2022-04-27T23:00:34.052" v="81" actId="20577"/>
          <ac:graphicFrameMkLst>
            <pc:docMk/>
            <pc:sldMk cId="0" sldId="260"/>
            <ac:graphicFrameMk id="5" creationId="{25CDA28C-6CF3-42FA-85B0-33B13CA5A673}"/>
          </ac:graphicFrameMkLst>
        </pc:graphicFrameChg>
      </pc:sldChg>
      <pc:sldChg chg="modSp">
        <pc:chgData name="Mudumba, Bharadwaj" userId="S::skm6616@psu.edu::3bad3096-cb50-465c-a487-f08e248b4eb3" providerId="AD" clId="Web-{12DDF7C3-4F69-3A59-39DE-2AD33E4205DD}" dt="2022-04-27T22:57:17.968" v="4" actId="20577"/>
        <pc:sldMkLst>
          <pc:docMk/>
          <pc:sldMk cId="0" sldId="274"/>
        </pc:sldMkLst>
        <pc:graphicFrameChg chg="modGraphic">
          <ac:chgData name="Mudumba, Bharadwaj" userId="S::skm6616@psu.edu::3bad3096-cb50-465c-a487-f08e248b4eb3" providerId="AD" clId="Web-{12DDF7C3-4F69-3A59-39DE-2AD33E4205DD}" dt="2022-04-27T22:57:17.968" v="4" actId="20577"/>
          <ac:graphicFrameMkLst>
            <pc:docMk/>
            <pc:sldMk cId="0" sldId="274"/>
            <ac:graphicFrameMk id="14" creationId="{E155C71F-7817-5ADC-A322-09E1B87E53DE}"/>
          </ac:graphicFrameMkLst>
        </pc:graphicFrameChg>
      </pc:sldChg>
    </pc:docChg>
  </pc:docChgLst>
  <pc:docChgLst>
    <pc:chgData name="Shah, Mahima Jayesh" userId="S::mjs8450@psu.edu::33001ce8-a69a-40e9-9d56-43be828280e2" providerId="AD" clId="Web-{A432FEF9-47D1-780A-915A-EE9850596517}"/>
    <pc:docChg chg="modSld">
      <pc:chgData name="Shah, Mahima Jayesh" userId="S::mjs8450@psu.edu::33001ce8-a69a-40e9-9d56-43be828280e2" providerId="AD" clId="Web-{A432FEF9-47D1-780A-915A-EE9850596517}" dt="2022-04-28T18:45:52.388" v="54" actId="20577"/>
      <pc:docMkLst>
        <pc:docMk/>
      </pc:docMkLst>
      <pc:sldChg chg="modSp">
        <pc:chgData name="Shah, Mahima Jayesh" userId="S::mjs8450@psu.edu::33001ce8-a69a-40e9-9d56-43be828280e2" providerId="AD" clId="Web-{A432FEF9-47D1-780A-915A-EE9850596517}" dt="2022-04-28T18:45:52.388" v="54" actId="20577"/>
        <pc:sldMkLst>
          <pc:docMk/>
          <pc:sldMk cId="0" sldId="260"/>
        </pc:sldMkLst>
        <pc:spChg chg="mod">
          <ac:chgData name="Shah, Mahima Jayesh" userId="S::mjs8450@psu.edu::33001ce8-a69a-40e9-9d56-43be828280e2" providerId="AD" clId="Web-{A432FEF9-47D1-780A-915A-EE9850596517}" dt="2022-04-28T18:45:52.388" v="54" actId="20577"/>
          <ac:spMkLst>
            <pc:docMk/>
            <pc:sldMk cId="0" sldId="260"/>
            <ac:spMk id="2" creationId="{00000000-0000-0000-0000-000000000000}"/>
          </ac:spMkLst>
        </pc:spChg>
      </pc:sldChg>
    </pc:docChg>
  </pc:docChgLst>
  <pc:docChgLst>
    <pc:chgData name="Mudumba, Bharadwaj" userId="S::skm6616@psu.edu::3bad3096-cb50-465c-a487-f08e248b4eb3" providerId="AD" clId="Web-{71ABC7B2-5565-A55C-43D0-506DE96265AB}"/>
    <pc:docChg chg="addSld modSld">
      <pc:chgData name="Mudumba, Bharadwaj" userId="S::skm6616@psu.edu::3bad3096-cb50-465c-a487-f08e248b4eb3" providerId="AD" clId="Web-{71ABC7B2-5565-A55C-43D0-506DE96265AB}" dt="2022-04-27T23:43:09.080" v="320" actId="20577"/>
      <pc:docMkLst>
        <pc:docMk/>
      </pc:docMkLst>
      <pc:sldChg chg="modSp">
        <pc:chgData name="Mudumba, Bharadwaj" userId="S::skm6616@psu.edu::3bad3096-cb50-465c-a487-f08e248b4eb3" providerId="AD" clId="Web-{71ABC7B2-5565-A55C-43D0-506DE96265AB}" dt="2022-04-27T23:43:09.080" v="320" actId="20577"/>
        <pc:sldMkLst>
          <pc:docMk/>
          <pc:sldMk cId="981657308" sldId="285"/>
        </pc:sldMkLst>
        <pc:spChg chg="mod">
          <ac:chgData name="Mudumba, Bharadwaj" userId="S::skm6616@psu.edu::3bad3096-cb50-465c-a487-f08e248b4eb3" providerId="AD" clId="Web-{71ABC7B2-5565-A55C-43D0-506DE96265AB}" dt="2022-04-27T23:43:09.080" v="320" actId="20577"/>
          <ac:spMkLst>
            <pc:docMk/>
            <pc:sldMk cId="981657308" sldId="285"/>
            <ac:spMk id="3" creationId="{8BABA108-3F0A-E78A-858B-7E8831B8AAB9}"/>
          </ac:spMkLst>
        </pc:spChg>
      </pc:sldChg>
      <pc:sldChg chg="addSp delSp modSp new">
        <pc:chgData name="Mudumba, Bharadwaj" userId="S::skm6616@psu.edu::3bad3096-cb50-465c-a487-f08e248b4eb3" providerId="AD" clId="Web-{71ABC7B2-5565-A55C-43D0-506DE96265AB}" dt="2022-04-27T23:12:37.212" v="23" actId="20577"/>
        <pc:sldMkLst>
          <pc:docMk/>
          <pc:sldMk cId="3637238679" sldId="288"/>
        </pc:sldMkLst>
        <pc:spChg chg="mod">
          <ac:chgData name="Mudumba, Bharadwaj" userId="S::skm6616@psu.edu::3bad3096-cb50-465c-a487-f08e248b4eb3" providerId="AD" clId="Web-{71ABC7B2-5565-A55C-43D0-506DE96265AB}" dt="2022-04-27T23:12:37.212" v="23" actId="20577"/>
          <ac:spMkLst>
            <pc:docMk/>
            <pc:sldMk cId="3637238679" sldId="288"/>
            <ac:spMk id="2" creationId="{DADF020D-7E52-1F8A-FB35-FF3AA5E0BEC1}"/>
          </ac:spMkLst>
        </pc:spChg>
        <pc:spChg chg="add del">
          <ac:chgData name="Mudumba, Bharadwaj" userId="S::skm6616@psu.edu::3bad3096-cb50-465c-a487-f08e248b4eb3" providerId="AD" clId="Web-{71ABC7B2-5565-A55C-43D0-506DE96265AB}" dt="2022-04-27T23:12:15.930" v="5"/>
          <ac:spMkLst>
            <pc:docMk/>
            <pc:sldMk cId="3637238679" sldId="288"/>
            <ac:spMk id="3" creationId="{C6F66D19-F9F6-218B-E4DC-E4E335422990}"/>
          </ac:spMkLst>
        </pc:spChg>
        <pc:picChg chg="add del mod ord">
          <ac:chgData name="Mudumba, Bharadwaj" userId="S::skm6616@psu.edu::3bad3096-cb50-465c-a487-f08e248b4eb3" providerId="AD" clId="Web-{71ABC7B2-5565-A55C-43D0-506DE96265AB}" dt="2022-04-27T23:12:06.461" v="4"/>
          <ac:picMkLst>
            <pc:docMk/>
            <pc:sldMk cId="3637238679" sldId="288"/>
            <ac:picMk id="4" creationId="{0967F538-AEC6-9F9C-8FCB-22EA922EA8EA}"/>
          </ac:picMkLst>
        </pc:picChg>
        <pc:picChg chg="add mod ord">
          <ac:chgData name="Mudumba, Bharadwaj" userId="S::skm6616@psu.edu::3bad3096-cb50-465c-a487-f08e248b4eb3" providerId="AD" clId="Web-{71ABC7B2-5565-A55C-43D0-506DE96265AB}" dt="2022-04-27T23:12:28.993" v="8" actId="14100"/>
          <ac:picMkLst>
            <pc:docMk/>
            <pc:sldMk cId="3637238679" sldId="288"/>
            <ac:picMk id="5" creationId="{E65D07D8-6C53-28E2-4803-D5F69B6EF467}"/>
          </ac:picMkLst>
        </pc:picChg>
      </pc:sldChg>
      <pc:sldChg chg="addSp delSp modSp new">
        <pc:chgData name="Mudumba, Bharadwaj" userId="S::skm6616@psu.edu::3bad3096-cb50-465c-a487-f08e248b4eb3" providerId="AD" clId="Web-{71ABC7B2-5565-A55C-43D0-506DE96265AB}" dt="2022-04-27T23:26:27.800" v="45" actId="1076"/>
        <pc:sldMkLst>
          <pc:docMk/>
          <pc:sldMk cId="361672995" sldId="289"/>
        </pc:sldMkLst>
        <pc:spChg chg="mod">
          <ac:chgData name="Mudumba, Bharadwaj" userId="S::skm6616@psu.edu::3bad3096-cb50-465c-a487-f08e248b4eb3" providerId="AD" clId="Web-{71ABC7B2-5565-A55C-43D0-506DE96265AB}" dt="2022-04-27T23:26:16.127" v="41" actId="20577"/>
          <ac:spMkLst>
            <pc:docMk/>
            <pc:sldMk cId="361672995" sldId="289"/>
            <ac:spMk id="2" creationId="{80F284B1-E833-4835-7432-9CCCEDE62B15}"/>
          </ac:spMkLst>
        </pc:spChg>
        <pc:spChg chg="del">
          <ac:chgData name="Mudumba, Bharadwaj" userId="S::skm6616@psu.edu::3bad3096-cb50-465c-a487-f08e248b4eb3" providerId="AD" clId="Web-{71ABC7B2-5565-A55C-43D0-506DE96265AB}" dt="2022-04-27T23:26:06.205" v="25"/>
          <ac:spMkLst>
            <pc:docMk/>
            <pc:sldMk cId="361672995" sldId="289"/>
            <ac:spMk id="3" creationId="{A3E5F91F-872F-32C6-E757-8F09C77A95DF}"/>
          </ac:spMkLst>
        </pc:spChg>
        <pc:picChg chg="add mod ord">
          <ac:chgData name="Mudumba, Bharadwaj" userId="S::skm6616@psu.edu::3bad3096-cb50-465c-a487-f08e248b4eb3" providerId="AD" clId="Web-{71ABC7B2-5565-A55C-43D0-506DE96265AB}" dt="2022-04-27T23:26:27.800" v="45" actId="1076"/>
          <ac:picMkLst>
            <pc:docMk/>
            <pc:sldMk cId="361672995" sldId="289"/>
            <ac:picMk id="4" creationId="{9FF6D4F3-F3B2-3B8B-6E3C-52F77B435842}"/>
          </ac:picMkLst>
        </pc:picChg>
      </pc:sldChg>
      <pc:sldChg chg="addSp delSp modSp new">
        <pc:chgData name="Mudumba, Bharadwaj" userId="S::skm6616@psu.edu::3bad3096-cb50-465c-a487-f08e248b4eb3" providerId="AD" clId="Web-{71ABC7B2-5565-A55C-43D0-506DE96265AB}" dt="2022-04-27T23:30:46.479" v="105" actId="1076"/>
        <pc:sldMkLst>
          <pc:docMk/>
          <pc:sldMk cId="435926271" sldId="290"/>
        </pc:sldMkLst>
        <pc:spChg chg="mod">
          <ac:chgData name="Mudumba, Bharadwaj" userId="S::skm6616@psu.edu::3bad3096-cb50-465c-a487-f08e248b4eb3" providerId="AD" clId="Web-{71ABC7B2-5565-A55C-43D0-506DE96265AB}" dt="2022-04-27T23:27:00.847" v="96" actId="20577"/>
          <ac:spMkLst>
            <pc:docMk/>
            <pc:sldMk cId="435926271" sldId="290"/>
            <ac:spMk id="2" creationId="{A5B3BF70-AFD6-60CA-58D7-6302D8D45D1A}"/>
          </ac:spMkLst>
        </pc:spChg>
        <pc:spChg chg="del">
          <ac:chgData name="Mudumba, Bharadwaj" userId="S::skm6616@psu.edu::3bad3096-cb50-465c-a487-f08e248b4eb3" providerId="AD" clId="Web-{71ABC7B2-5565-A55C-43D0-506DE96265AB}" dt="2022-04-27T23:29:20.945" v="97"/>
          <ac:spMkLst>
            <pc:docMk/>
            <pc:sldMk cId="435926271" sldId="290"/>
            <ac:spMk id="3" creationId="{A52C164B-D0F2-C44E-B0EC-90D7098FB308}"/>
          </ac:spMkLst>
        </pc:spChg>
        <pc:spChg chg="add del mod">
          <ac:chgData name="Mudumba, Bharadwaj" userId="S::skm6616@psu.edu::3bad3096-cb50-465c-a487-f08e248b4eb3" providerId="AD" clId="Web-{71ABC7B2-5565-A55C-43D0-506DE96265AB}" dt="2022-04-27T23:30:32.901" v="103"/>
          <ac:spMkLst>
            <pc:docMk/>
            <pc:sldMk cId="435926271" sldId="290"/>
            <ac:spMk id="6" creationId="{EAB34704-7060-C3A0-5F17-C5CFD0578657}"/>
          </ac:spMkLst>
        </pc:spChg>
        <pc:picChg chg="add del mod ord">
          <ac:chgData name="Mudumba, Bharadwaj" userId="S::skm6616@psu.edu::3bad3096-cb50-465c-a487-f08e248b4eb3" providerId="AD" clId="Web-{71ABC7B2-5565-A55C-43D0-506DE96265AB}" dt="2022-04-27T23:30:01.665" v="102"/>
          <ac:picMkLst>
            <pc:docMk/>
            <pc:sldMk cId="435926271" sldId="290"/>
            <ac:picMk id="4" creationId="{479A3632-3630-0DB9-5B74-DCE65BD51C63}"/>
          </ac:picMkLst>
        </pc:picChg>
        <pc:picChg chg="add mod ord">
          <ac:chgData name="Mudumba, Bharadwaj" userId="S::skm6616@psu.edu::3bad3096-cb50-465c-a487-f08e248b4eb3" providerId="AD" clId="Web-{71ABC7B2-5565-A55C-43D0-506DE96265AB}" dt="2022-04-27T23:30:46.479" v="105" actId="1076"/>
          <ac:picMkLst>
            <pc:docMk/>
            <pc:sldMk cId="435926271" sldId="290"/>
            <ac:picMk id="7" creationId="{77E10AC3-CA33-1674-4F33-04A3A6271FFA}"/>
          </ac:picMkLst>
        </pc:picChg>
      </pc:sldChg>
      <pc:sldChg chg="addSp delSp modSp new">
        <pc:chgData name="Mudumba, Bharadwaj" userId="S::skm6616@psu.edu::3bad3096-cb50-465c-a487-f08e248b4eb3" providerId="AD" clId="Web-{71ABC7B2-5565-A55C-43D0-506DE96265AB}" dt="2022-04-27T23:31:57.903" v="131" actId="1076"/>
        <pc:sldMkLst>
          <pc:docMk/>
          <pc:sldMk cId="134736038" sldId="291"/>
        </pc:sldMkLst>
        <pc:spChg chg="mod">
          <ac:chgData name="Mudumba, Bharadwaj" userId="S::skm6616@psu.edu::3bad3096-cb50-465c-a487-f08e248b4eb3" providerId="AD" clId="Web-{71ABC7B2-5565-A55C-43D0-506DE96265AB}" dt="2022-04-27T23:31:04.199" v="128" actId="20577"/>
          <ac:spMkLst>
            <pc:docMk/>
            <pc:sldMk cId="134736038" sldId="291"/>
            <ac:spMk id="2" creationId="{76B10BF6-4638-3140-50B0-F85837B96779}"/>
          </ac:spMkLst>
        </pc:spChg>
        <pc:spChg chg="del">
          <ac:chgData name="Mudumba, Bharadwaj" userId="S::skm6616@psu.edu::3bad3096-cb50-465c-a487-f08e248b4eb3" providerId="AD" clId="Web-{71ABC7B2-5565-A55C-43D0-506DE96265AB}" dt="2022-04-27T23:31:53.575" v="129"/>
          <ac:spMkLst>
            <pc:docMk/>
            <pc:sldMk cId="134736038" sldId="291"/>
            <ac:spMk id="3" creationId="{B1CF491F-DA3C-8BC3-C56A-A75B8D3FB1A7}"/>
          </ac:spMkLst>
        </pc:spChg>
        <pc:picChg chg="add mod ord">
          <ac:chgData name="Mudumba, Bharadwaj" userId="S::skm6616@psu.edu::3bad3096-cb50-465c-a487-f08e248b4eb3" providerId="AD" clId="Web-{71ABC7B2-5565-A55C-43D0-506DE96265AB}" dt="2022-04-27T23:31:57.903" v="131" actId="1076"/>
          <ac:picMkLst>
            <pc:docMk/>
            <pc:sldMk cId="134736038" sldId="291"/>
            <ac:picMk id="4" creationId="{97E69970-7951-DD41-7592-BFE951C23B1A}"/>
          </ac:picMkLst>
        </pc:picChg>
      </pc:sldChg>
      <pc:sldChg chg="addSp delSp modSp new">
        <pc:chgData name="Mudumba, Bharadwaj" userId="S::skm6616@psu.edu::3bad3096-cb50-465c-a487-f08e248b4eb3" providerId="AD" clId="Web-{71ABC7B2-5565-A55C-43D0-506DE96265AB}" dt="2022-04-27T23:34:18.798" v="158" actId="20577"/>
        <pc:sldMkLst>
          <pc:docMk/>
          <pc:sldMk cId="2255949397" sldId="292"/>
        </pc:sldMkLst>
        <pc:spChg chg="mod">
          <ac:chgData name="Mudumba, Bharadwaj" userId="S::skm6616@psu.edu::3bad3096-cb50-465c-a487-f08e248b4eb3" providerId="AD" clId="Web-{71ABC7B2-5565-A55C-43D0-506DE96265AB}" dt="2022-04-27T23:34:18.798" v="158" actId="20577"/>
          <ac:spMkLst>
            <pc:docMk/>
            <pc:sldMk cId="2255949397" sldId="292"/>
            <ac:spMk id="2" creationId="{AE40D500-C50B-FD3D-C9EA-14BFA93941E6}"/>
          </ac:spMkLst>
        </pc:spChg>
        <pc:spChg chg="del">
          <ac:chgData name="Mudumba, Bharadwaj" userId="S::skm6616@psu.edu::3bad3096-cb50-465c-a487-f08e248b4eb3" providerId="AD" clId="Web-{71ABC7B2-5565-A55C-43D0-506DE96265AB}" dt="2022-04-27T23:34:04.626" v="133"/>
          <ac:spMkLst>
            <pc:docMk/>
            <pc:sldMk cId="2255949397" sldId="292"/>
            <ac:spMk id="3" creationId="{86E876D4-E067-133D-3FD7-8554CE051225}"/>
          </ac:spMkLst>
        </pc:spChg>
        <pc:picChg chg="add mod ord">
          <ac:chgData name="Mudumba, Bharadwaj" userId="S::skm6616@psu.edu::3bad3096-cb50-465c-a487-f08e248b4eb3" providerId="AD" clId="Web-{71ABC7B2-5565-A55C-43D0-506DE96265AB}" dt="2022-04-27T23:34:04.626" v="133"/>
          <ac:picMkLst>
            <pc:docMk/>
            <pc:sldMk cId="2255949397" sldId="292"/>
            <ac:picMk id="4" creationId="{68238893-967F-F91E-B9D3-265CD7CECDEE}"/>
          </ac:picMkLst>
        </pc:picChg>
      </pc:sldChg>
      <pc:sldChg chg="addSp delSp modSp new">
        <pc:chgData name="Mudumba, Bharadwaj" userId="S::skm6616@psu.edu::3bad3096-cb50-465c-a487-f08e248b4eb3" providerId="AD" clId="Web-{71ABC7B2-5565-A55C-43D0-506DE96265AB}" dt="2022-04-27T23:36:26.037" v="174" actId="20577"/>
        <pc:sldMkLst>
          <pc:docMk/>
          <pc:sldMk cId="3204589423" sldId="293"/>
        </pc:sldMkLst>
        <pc:spChg chg="mod">
          <ac:chgData name="Mudumba, Bharadwaj" userId="S::skm6616@psu.edu::3bad3096-cb50-465c-a487-f08e248b4eb3" providerId="AD" clId="Web-{71ABC7B2-5565-A55C-43D0-506DE96265AB}" dt="2022-04-27T23:36:26.037" v="174" actId="20577"/>
          <ac:spMkLst>
            <pc:docMk/>
            <pc:sldMk cId="3204589423" sldId="293"/>
            <ac:spMk id="2" creationId="{488DBDBE-206C-8C51-51B1-AC40A3A9A3E1}"/>
          </ac:spMkLst>
        </pc:spChg>
        <pc:spChg chg="del">
          <ac:chgData name="Mudumba, Bharadwaj" userId="S::skm6616@psu.edu::3bad3096-cb50-465c-a487-f08e248b4eb3" providerId="AD" clId="Web-{71ABC7B2-5565-A55C-43D0-506DE96265AB}" dt="2022-04-27T23:36:02.333" v="160"/>
          <ac:spMkLst>
            <pc:docMk/>
            <pc:sldMk cId="3204589423" sldId="293"/>
            <ac:spMk id="3" creationId="{24DCE2A1-D171-56B3-3B65-6F60F58A4062}"/>
          </ac:spMkLst>
        </pc:spChg>
        <pc:picChg chg="add mod ord">
          <ac:chgData name="Mudumba, Bharadwaj" userId="S::skm6616@psu.edu::3bad3096-cb50-465c-a487-f08e248b4eb3" providerId="AD" clId="Web-{71ABC7B2-5565-A55C-43D0-506DE96265AB}" dt="2022-04-27T23:36:14.818" v="164" actId="1076"/>
          <ac:picMkLst>
            <pc:docMk/>
            <pc:sldMk cId="3204589423" sldId="293"/>
            <ac:picMk id="4" creationId="{A203E034-C624-8AED-04C1-B0CE64974DC0}"/>
          </ac:picMkLst>
        </pc:picChg>
      </pc:sldChg>
    </pc:docChg>
  </pc:docChgLst>
  <pc:docChgLst>
    <pc:chgData name="Shah, Mahima Jayesh" userId="S::mjs8450@psu.edu::33001ce8-a69a-40e9-9d56-43be828280e2" providerId="AD" clId="Web-{9E9628AB-F29C-2FD0-F3C4-D5A49FEDFF7A}"/>
    <pc:docChg chg="addSld delSld modSld">
      <pc:chgData name="Shah, Mahima Jayesh" userId="S::mjs8450@psu.edu::33001ce8-a69a-40e9-9d56-43be828280e2" providerId="AD" clId="Web-{9E9628AB-F29C-2FD0-F3C4-D5A49FEDFF7A}" dt="2022-04-27T23:19:56.198" v="1225"/>
      <pc:docMkLst>
        <pc:docMk/>
      </pc:docMkLst>
      <pc:sldChg chg="modSp">
        <pc:chgData name="Shah, Mahima Jayesh" userId="S::mjs8450@psu.edu::33001ce8-a69a-40e9-9d56-43be828280e2" providerId="AD" clId="Web-{9E9628AB-F29C-2FD0-F3C4-D5A49FEDFF7A}" dt="2022-04-27T23:04:01.709" v="1194" actId="20577"/>
        <pc:sldMkLst>
          <pc:docMk/>
          <pc:sldMk cId="0" sldId="256"/>
        </pc:sldMkLst>
        <pc:spChg chg="mod">
          <ac:chgData name="Shah, Mahima Jayesh" userId="S::mjs8450@psu.edu::33001ce8-a69a-40e9-9d56-43be828280e2" providerId="AD" clId="Web-{9E9628AB-F29C-2FD0-F3C4-D5A49FEDFF7A}" dt="2022-04-27T23:04:01.709" v="1194" actId="20577"/>
          <ac:spMkLst>
            <pc:docMk/>
            <pc:sldMk cId="0" sldId="256"/>
            <ac:spMk id="3" creationId="{00000000-0000-0000-0000-000000000000}"/>
          </ac:spMkLst>
        </pc:spChg>
      </pc:sldChg>
      <pc:sldChg chg="del">
        <pc:chgData name="Shah, Mahima Jayesh" userId="S::mjs8450@psu.edu::33001ce8-a69a-40e9-9d56-43be828280e2" providerId="AD" clId="Web-{9E9628AB-F29C-2FD0-F3C4-D5A49FEDFF7A}" dt="2022-04-27T23:19:56.198" v="1225"/>
        <pc:sldMkLst>
          <pc:docMk/>
          <pc:sldMk cId="0" sldId="262"/>
        </pc:sldMkLst>
      </pc:sldChg>
      <pc:sldChg chg="modSp">
        <pc:chgData name="Shah, Mahima Jayesh" userId="S::mjs8450@psu.edu::33001ce8-a69a-40e9-9d56-43be828280e2" providerId="AD" clId="Web-{9E9628AB-F29C-2FD0-F3C4-D5A49FEDFF7A}" dt="2022-04-27T22:30:48.433" v="408" actId="20577"/>
        <pc:sldMkLst>
          <pc:docMk/>
          <pc:sldMk cId="0" sldId="263"/>
        </pc:sldMkLst>
        <pc:spChg chg="mod">
          <ac:chgData name="Shah, Mahima Jayesh" userId="S::mjs8450@psu.edu::33001ce8-a69a-40e9-9d56-43be828280e2" providerId="AD" clId="Web-{9E9628AB-F29C-2FD0-F3C4-D5A49FEDFF7A}" dt="2022-04-27T22:30:48.433" v="408" actId="20577"/>
          <ac:spMkLst>
            <pc:docMk/>
            <pc:sldMk cId="0" sldId="263"/>
            <ac:spMk id="3" creationId="{00000000-0000-0000-0000-000000000000}"/>
          </ac:spMkLst>
        </pc:spChg>
      </pc:sldChg>
      <pc:sldChg chg="modSp">
        <pc:chgData name="Shah, Mahima Jayesh" userId="S::mjs8450@psu.edu::33001ce8-a69a-40e9-9d56-43be828280e2" providerId="AD" clId="Web-{9E9628AB-F29C-2FD0-F3C4-D5A49FEDFF7A}" dt="2022-04-27T22:21:46.509" v="54" actId="20577"/>
        <pc:sldMkLst>
          <pc:docMk/>
          <pc:sldMk cId="0" sldId="273"/>
        </pc:sldMkLst>
        <pc:graphicFrameChg chg="modGraphic">
          <ac:chgData name="Shah, Mahima Jayesh" userId="S::mjs8450@psu.edu::33001ce8-a69a-40e9-9d56-43be828280e2" providerId="AD" clId="Web-{9E9628AB-F29C-2FD0-F3C4-D5A49FEDFF7A}" dt="2022-04-27T22:21:46.509" v="54" actId="20577"/>
          <ac:graphicFrameMkLst>
            <pc:docMk/>
            <pc:sldMk cId="0" sldId="273"/>
            <ac:graphicFrameMk id="7" creationId="{5428D946-090A-B19A-E143-5D0EE5608D02}"/>
          </ac:graphicFrameMkLst>
        </pc:graphicFrameChg>
      </pc:sldChg>
      <pc:sldChg chg="del">
        <pc:chgData name="Shah, Mahima Jayesh" userId="S::mjs8450@psu.edu::33001ce8-a69a-40e9-9d56-43be828280e2" providerId="AD" clId="Web-{9E9628AB-F29C-2FD0-F3C4-D5A49FEDFF7A}" dt="2022-04-27T23:19:48.744" v="1224"/>
        <pc:sldMkLst>
          <pc:docMk/>
          <pc:sldMk cId="0" sldId="283"/>
        </pc:sldMkLst>
      </pc:sldChg>
      <pc:sldChg chg="modSp new">
        <pc:chgData name="Shah, Mahima Jayesh" userId="S::mjs8450@psu.edu::33001ce8-a69a-40e9-9d56-43be828280e2" providerId="AD" clId="Web-{9E9628AB-F29C-2FD0-F3C4-D5A49FEDFF7A}" dt="2022-04-27T23:02:52.115" v="1172" actId="20577"/>
        <pc:sldMkLst>
          <pc:docMk/>
          <pc:sldMk cId="965176508" sldId="284"/>
        </pc:sldMkLst>
        <pc:spChg chg="mod">
          <ac:chgData name="Shah, Mahima Jayesh" userId="S::mjs8450@psu.edu::33001ce8-a69a-40e9-9d56-43be828280e2" providerId="AD" clId="Web-{9E9628AB-F29C-2FD0-F3C4-D5A49FEDFF7A}" dt="2022-04-27T22:22:43.744" v="66" actId="20577"/>
          <ac:spMkLst>
            <pc:docMk/>
            <pc:sldMk cId="965176508" sldId="284"/>
            <ac:spMk id="2" creationId="{16B1D4E1-396F-D847-35DF-573B7DF6735D}"/>
          </ac:spMkLst>
        </pc:spChg>
        <pc:spChg chg="mod">
          <ac:chgData name="Shah, Mahima Jayesh" userId="S::mjs8450@psu.edu::33001ce8-a69a-40e9-9d56-43be828280e2" providerId="AD" clId="Web-{9E9628AB-F29C-2FD0-F3C4-D5A49FEDFF7A}" dt="2022-04-27T23:02:52.115" v="1172" actId="20577"/>
          <ac:spMkLst>
            <pc:docMk/>
            <pc:sldMk cId="965176508" sldId="284"/>
            <ac:spMk id="3" creationId="{89B141AE-9B25-B48E-3F0A-6B4CC254D17F}"/>
          </ac:spMkLst>
        </pc:spChg>
      </pc:sldChg>
      <pc:sldChg chg="addSp delSp modSp new">
        <pc:chgData name="Shah, Mahima Jayesh" userId="S::mjs8450@psu.edu::33001ce8-a69a-40e9-9d56-43be828280e2" providerId="AD" clId="Web-{9E9628AB-F29C-2FD0-F3C4-D5A49FEDFF7A}" dt="2022-04-27T22:51:15.127" v="883" actId="20577"/>
        <pc:sldMkLst>
          <pc:docMk/>
          <pc:sldMk cId="981657308" sldId="285"/>
        </pc:sldMkLst>
        <pc:spChg chg="mod">
          <ac:chgData name="Shah, Mahima Jayesh" userId="S::mjs8450@psu.edu::33001ce8-a69a-40e9-9d56-43be828280e2" providerId="AD" clId="Web-{9E9628AB-F29C-2FD0-F3C4-D5A49FEDFF7A}" dt="2022-04-27T22:22:57.619" v="79" actId="20577"/>
          <ac:spMkLst>
            <pc:docMk/>
            <pc:sldMk cId="981657308" sldId="285"/>
            <ac:spMk id="2" creationId="{4D6E5B74-704F-3C91-13D4-10D4A6D4F646}"/>
          </ac:spMkLst>
        </pc:spChg>
        <pc:spChg chg="mod">
          <ac:chgData name="Shah, Mahima Jayesh" userId="S::mjs8450@psu.edu::33001ce8-a69a-40e9-9d56-43be828280e2" providerId="AD" clId="Web-{9E9628AB-F29C-2FD0-F3C4-D5A49FEDFF7A}" dt="2022-04-27T22:51:15.127" v="883" actId="20577"/>
          <ac:spMkLst>
            <pc:docMk/>
            <pc:sldMk cId="981657308" sldId="285"/>
            <ac:spMk id="3" creationId="{8BABA108-3F0A-E78A-858B-7E8831B8AAB9}"/>
          </ac:spMkLst>
        </pc:spChg>
        <pc:spChg chg="add del mod">
          <ac:chgData name="Shah, Mahima Jayesh" userId="S::mjs8450@psu.edu::33001ce8-a69a-40e9-9d56-43be828280e2" providerId="AD" clId="Web-{9E9628AB-F29C-2FD0-F3C4-D5A49FEDFF7A}" dt="2022-04-27T22:33:01.700" v="491"/>
          <ac:spMkLst>
            <pc:docMk/>
            <pc:sldMk cId="981657308" sldId="285"/>
            <ac:spMk id="4" creationId="{E7D29F6B-1727-A665-F261-C3FFF5CB8F3D}"/>
          </ac:spMkLst>
        </pc:spChg>
      </pc:sldChg>
      <pc:sldChg chg="modSp new">
        <pc:chgData name="Shah, Mahima Jayesh" userId="S::mjs8450@psu.edu::33001ce8-a69a-40e9-9d56-43be828280e2" providerId="AD" clId="Web-{9E9628AB-F29C-2FD0-F3C4-D5A49FEDFF7A}" dt="2022-04-27T23:19:21.197" v="1223" actId="20577"/>
        <pc:sldMkLst>
          <pc:docMk/>
          <pc:sldMk cId="1828105219" sldId="286"/>
        </pc:sldMkLst>
        <pc:spChg chg="mod">
          <ac:chgData name="Shah, Mahima Jayesh" userId="S::mjs8450@psu.edu::33001ce8-a69a-40e9-9d56-43be828280e2" providerId="AD" clId="Web-{9E9628AB-F29C-2FD0-F3C4-D5A49FEDFF7A}" dt="2022-04-27T22:23:20.400" v="88" actId="20577"/>
          <ac:spMkLst>
            <pc:docMk/>
            <pc:sldMk cId="1828105219" sldId="286"/>
            <ac:spMk id="2" creationId="{1DDBD4CD-0BEA-CB12-EBCE-19CB60109816}"/>
          </ac:spMkLst>
        </pc:spChg>
        <pc:spChg chg="mod">
          <ac:chgData name="Shah, Mahima Jayesh" userId="S::mjs8450@psu.edu::33001ce8-a69a-40e9-9d56-43be828280e2" providerId="AD" clId="Web-{9E9628AB-F29C-2FD0-F3C4-D5A49FEDFF7A}" dt="2022-04-27T23:19:21.197" v="1223" actId="20577"/>
          <ac:spMkLst>
            <pc:docMk/>
            <pc:sldMk cId="1828105219" sldId="286"/>
            <ac:spMk id="3" creationId="{2A3179E1-B2F5-5DB6-0B94-D34A176497D4}"/>
          </ac:spMkLst>
        </pc:spChg>
      </pc:sldChg>
      <pc:sldChg chg="new del">
        <pc:chgData name="Shah, Mahima Jayesh" userId="S::mjs8450@psu.edu::33001ce8-a69a-40e9-9d56-43be828280e2" providerId="AD" clId="Web-{9E9628AB-F29C-2FD0-F3C4-D5A49FEDFF7A}" dt="2022-04-27T22:23:37.478" v="90"/>
        <pc:sldMkLst>
          <pc:docMk/>
          <pc:sldMk cId="2380969217" sldId="287"/>
        </pc:sldMkLst>
      </pc:sldChg>
      <pc:sldChg chg="modSp new">
        <pc:chgData name="Shah, Mahima Jayesh" userId="S::mjs8450@psu.edu::33001ce8-a69a-40e9-9d56-43be828280e2" providerId="AD" clId="Web-{9E9628AB-F29C-2FD0-F3C4-D5A49FEDFF7A}" dt="2022-04-27T22:23:56.994" v="94" actId="20577"/>
        <pc:sldMkLst>
          <pc:docMk/>
          <pc:sldMk cId="4286298022" sldId="287"/>
        </pc:sldMkLst>
        <pc:spChg chg="mod">
          <ac:chgData name="Shah, Mahima Jayesh" userId="S::mjs8450@psu.edu::33001ce8-a69a-40e9-9d56-43be828280e2" providerId="AD" clId="Web-{9E9628AB-F29C-2FD0-F3C4-D5A49FEDFF7A}" dt="2022-04-27T22:23:56.994" v="94" actId="20577"/>
          <ac:spMkLst>
            <pc:docMk/>
            <pc:sldMk cId="4286298022" sldId="287"/>
            <ac:spMk id="2" creationId="{78DA7F2D-872D-3E40-5B4C-5431E4B6B3F6}"/>
          </ac:spMkLst>
        </pc:spChg>
      </pc:sldChg>
    </pc:docChg>
  </pc:docChgLst>
  <pc:docChgLst>
    <pc:chgData name="Mudumba, Bharadwaj" userId="S::skm6616@psu.edu::3bad3096-cb50-465c-a487-f08e248b4eb3" providerId="AD" clId="Web-{FDE79C02-7EE6-79B2-C21C-161F3580CBB0}"/>
    <pc:docChg chg="modSld">
      <pc:chgData name="Mudumba, Bharadwaj" userId="S::skm6616@psu.edu::3bad3096-cb50-465c-a487-f08e248b4eb3" providerId="AD" clId="Web-{FDE79C02-7EE6-79B2-C21C-161F3580CBB0}" dt="2022-04-07T21:58:20.383" v="314" actId="20577"/>
      <pc:docMkLst>
        <pc:docMk/>
      </pc:docMkLst>
      <pc:sldChg chg="modSp">
        <pc:chgData name="Mudumba, Bharadwaj" userId="S::skm6616@psu.edu::3bad3096-cb50-465c-a487-f08e248b4eb3" providerId="AD" clId="Web-{FDE79C02-7EE6-79B2-C21C-161F3580CBB0}" dt="2022-04-07T21:51:07.699" v="273" actId="20577"/>
        <pc:sldMkLst>
          <pc:docMk/>
          <pc:sldMk cId="0" sldId="260"/>
        </pc:sldMkLst>
        <pc:graphicFrameChg chg="modGraphic">
          <ac:chgData name="Mudumba, Bharadwaj" userId="S::skm6616@psu.edu::3bad3096-cb50-465c-a487-f08e248b4eb3" providerId="AD" clId="Web-{FDE79C02-7EE6-79B2-C21C-161F3580CBB0}" dt="2022-04-07T21:51:07.699" v="273" actId="20577"/>
          <ac:graphicFrameMkLst>
            <pc:docMk/>
            <pc:sldMk cId="0" sldId="260"/>
            <ac:graphicFrameMk id="5" creationId="{25CDA28C-6CF3-42FA-85B0-33B13CA5A673}"/>
          </ac:graphicFrameMkLst>
        </pc:graphicFrameChg>
      </pc:sldChg>
      <pc:sldChg chg="modSp">
        <pc:chgData name="Mudumba, Bharadwaj" userId="S::skm6616@psu.edu::3bad3096-cb50-465c-a487-f08e248b4eb3" providerId="AD" clId="Web-{FDE79C02-7EE6-79B2-C21C-161F3580CBB0}" dt="2022-04-07T21:58:20.383" v="314" actId="20577"/>
        <pc:sldMkLst>
          <pc:docMk/>
          <pc:sldMk cId="0" sldId="262"/>
        </pc:sldMkLst>
        <pc:spChg chg="mod">
          <ac:chgData name="Mudumba, Bharadwaj" userId="S::skm6616@psu.edu::3bad3096-cb50-465c-a487-f08e248b4eb3" providerId="AD" clId="Web-{FDE79C02-7EE6-79B2-C21C-161F3580CBB0}" dt="2022-04-07T21:58:03.727" v="312" actId="20577"/>
          <ac:spMkLst>
            <pc:docMk/>
            <pc:sldMk cId="0" sldId="262"/>
            <ac:spMk id="489" creationId="{00000000-0000-0000-0000-000000000000}"/>
          </ac:spMkLst>
        </pc:spChg>
        <pc:spChg chg="mod">
          <ac:chgData name="Mudumba, Bharadwaj" userId="S::skm6616@psu.edu::3bad3096-cb50-465c-a487-f08e248b4eb3" providerId="AD" clId="Web-{FDE79C02-7EE6-79B2-C21C-161F3580CBB0}" dt="2022-04-07T21:58:14.836" v="313" actId="20577"/>
          <ac:spMkLst>
            <pc:docMk/>
            <pc:sldMk cId="0" sldId="262"/>
            <ac:spMk id="490" creationId="{00000000-0000-0000-0000-000000000000}"/>
          </ac:spMkLst>
        </pc:spChg>
        <pc:spChg chg="mod">
          <ac:chgData name="Mudumba, Bharadwaj" userId="S::skm6616@psu.edu::3bad3096-cb50-465c-a487-f08e248b4eb3" providerId="AD" clId="Web-{FDE79C02-7EE6-79B2-C21C-161F3580CBB0}" dt="2022-04-07T21:58:20.383" v="314" actId="20577"/>
          <ac:spMkLst>
            <pc:docMk/>
            <pc:sldMk cId="0" sldId="262"/>
            <ac:spMk id="491" creationId="{00000000-0000-0000-0000-000000000000}"/>
          </ac:spMkLst>
        </pc:spChg>
      </pc:sldChg>
      <pc:sldChg chg="modSp">
        <pc:chgData name="Mudumba, Bharadwaj" userId="S::skm6616@psu.edu::3bad3096-cb50-465c-a487-f08e248b4eb3" providerId="AD" clId="Web-{FDE79C02-7EE6-79B2-C21C-161F3580CBB0}" dt="2022-04-07T21:45:45.436" v="76" actId="20577"/>
        <pc:sldMkLst>
          <pc:docMk/>
          <pc:sldMk cId="0" sldId="266"/>
        </pc:sldMkLst>
        <pc:graphicFrameChg chg="modGraphic">
          <ac:chgData name="Mudumba, Bharadwaj" userId="S::skm6616@psu.edu::3bad3096-cb50-465c-a487-f08e248b4eb3" providerId="AD" clId="Web-{FDE79C02-7EE6-79B2-C21C-161F3580CBB0}" dt="2022-04-07T21:45:45.436" v="76" actId="20577"/>
          <ac:graphicFrameMkLst>
            <pc:docMk/>
            <pc:sldMk cId="0" sldId="266"/>
            <ac:graphicFrameMk id="5" creationId="{76D220C4-B306-8DD9-74A8-99ACE7798FC3}"/>
          </ac:graphicFrameMkLst>
        </pc:graphicFrameChg>
      </pc:sldChg>
      <pc:sldChg chg="modSp">
        <pc:chgData name="Mudumba, Bharadwaj" userId="S::skm6616@psu.edu::3bad3096-cb50-465c-a487-f08e248b4eb3" providerId="AD" clId="Web-{FDE79C02-7EE6-79B2-C21C-161F3580CBB0}" dt="2022-04-07T21:57:49.290" v="311" actId="20577"/>
        <pc:sldMkLst>
          <pc:docMk/>
          <pc:sldMk cId="0" sldId="270"/>
        </pc:sldMkLst>
        <pc:spChg chg="mod">
          <ac:chgData name="Mudumba, Bharadwaj" userId="S::skm6616@psu.edu::3bad3096-cb50-465c-a487-f08e248b4eb3" providerId="AD" clId="Web-{FDE79C02-7EE6-79B2-C21C-161F3580CBB0}" dt="2022-04-07T21:57:49.290" v="311" actId="20577"/>
          <ac:spMkLst>
            <pc:docMk/>
            <pc:sldMk cId="0" sldId="270"/>
            <ac:spMk id="3" creationId="{00000000-0000-0000-0000-000000000000}"/>
          </ac:spMkLst>
        </pc:spChg>
      </pc:sldChg>
      <pc:sldChg chg="modSp">
        <pc:chgData name="Mudumba, Bharadwaj" userId="S::skm6616@psu.edu::3bad3096-cb50-465c-a487-f08e248b4eb3" providerId="AD" clId="Web-{FDE79C02-7EE6-79B2-C21C-161F3580CBB0}" dt="2022-04-07T21:53:47.604" v="278" actId="20577"/>
        <pc:sldMkLst>
          <pc:docMk/>
          <pc:sldMk cId="0" sldId="271"/>
        </pc:sldMkLst>
        <pc:spChg chg="mod">
          <ac:chgData name="Mudumba, Bharadwaj" userId="S::skm6616@psu.edu::3bad3096-cb50-465c-a487-f08e248b4eb3" providerId="AD" clId="Web-{FDE79C02-7EE6-79B2-C21C-161F3580CBB0}" dt="2022-04-07T21:53:47.604" v="278" actId="20577"/>
          <ac:spMkLst>
            <pc:docMk/>
            <pc:sldMk cId="0" sldId="271"/>
            <ac:spMk id="3" creationId="{00000000-0000-0000-0000-000000000000}"/>
          </ac:spMkLst>
        </pc:spChg>
      </pc:sldChg>
      <pc:sldChg chg="modSp">
        <pc:chgData name="Mudumba, Bharadwaj" userId="S::skm6616@psu.edu::3bad3096-cb50-465c-a487-f08e248b4eb3" providerId="AD" clId="Web-{FDE79C02-7EE6-79B2-C21C-161F3580CBB0}" dt="2022-04-07T21:44:57.842" v="55" actId="20577"/>
        <pc:sldMkLst>
          <pc:docMk/>
          <pc:sldMk cId="0" sldId="274"/>
        </pc:sldMkLst>
        <pc:graphicFrameChg chg="modGraphic">
          <ac:chgData name="Mudumba, Bharadwaj" userId="S::skm6616@psu.edu::3bad3096-cb50-465c-a487-f08e248b4eb3" providerId="AD" clId="Web-{FDE79C02-7EE6-79B2-C21C-161F3580CBB0}" dt="2022-04-07T21:44:57.842" v="55" actId="20577"/>
          <ac:graphicFrameMkLst>
            <pc:docMk/>
            <pc:sldMk cId="0" sldId="274"/>
            <ac:graphicFrameMk id="14" creationId="{E155C71F-7817-5ADC-A322-09E1B87E53DE}"/>
          </ac:graphicFrameMkLst>
        </pc:graphicFrameChg>
      </pc:sldChg>
      <pc:sldChg chg="modSp">
        <pc:chgData name="Mudumba, Bharadwaj" userId="S::skm6616@psu.edu::3bad3096-cb50-465c-a487-f08e248b4eb3" providerId="AD" clId="Web-{FDE79C02-7EE6-79B2-C21C-161F3580CBB0}" dt="2022-04-07T21:45:23.217" v="74" actId="20577"/>
        <pc:sldMkLst>
          <pc:docMk/>
          <pc:sldMk cId="0" sldId="277"/>
        </pc:sldMkLst>
        <pc:graphicFrameChg chg="modGraphic">
          <ac:chgData name="Mudumba, Bharadwaj" userId="S::skm6616@psu.edu::3bad3096-cb50-465c-a487-f08e248b4eb3" providerId="AD" clId="Web-{FDE79C02-7EE6-79B2-C21C-161F3580CBB0}" dt="2022-04-07T21:45:23.217" v="74" actId="20577"/>
          <ac:graphicFrameMkLst>
            <pc:docMk/>
            <pc:sldMk cId="0" sldId="277"/>
            <ac:graphicFrameMk id="5" creationId="{7E970A2A-9C96-E230-E6D7-C7D53E188D4A}"/>
          </ac:graphicFrameMkLst>
        </pc:graphicFrameChg>
      </pc:sldChg>
      <pc:sldChg chg="modSp">
        <pc:chgData name="Mudumba, Bharadwaj" userId="S::skm6616@psu.edu::3bad3096-cb50-465c-a487-f08e248b4eb3" providerId="AD" clId="Web-{FDE79C02-7EE6-79B2-C21C-161F3580CBB0}" dt="2022-04-07T21:48:05.497" v="104" actId="20577"/>
        <pc:sldMkLst>
          <pc:docMk/>
          <pc:sldMk cId="0" sldId="282"/>
        </pc:sldMkLst>
        <pc:graphicFrameChg chg="modGraphic">
          <ac:chgData name="Mudumba, Bharadwaj" userId="S::skm6616@psu.edu::3bad3096-cb50-465c-a487-f08e248b4eb3" providerId="AD" clId="Web-{FDE79C02-7EE6-79B2-C21C-161F3580CBB0}" dt="2022-04-07T21:48:05.497" v="104" actId="20577"/>
          <ac:graphicFrameMkLst>
            <pc:docMk/>
            <pc:sldMk cId="0" sldId="282"/>
            <ac:graphicFrameMk id="5" creationId="{E5DBF15C-3FF4-B431-ED4B-450BF405F1CD}"/>
          </ac:graphicFrameMkLst>
        </pc:graphicFrameChg>
      </pc:sldChg>
    </pc:docChg>
  </pc:docChgLst>
  <pc:docChgLst>
    <pc:chgData name="Shah, Mahima Jayesh" userId="S::mjs8450@psu.edu::33001ce8-a69a-40e9-9d56-43be828280e2" providerId="AD" clId="Web-{305855E6-6492-1F3D-F98E-C8A3A9D9D8E0}"/>
    <pc:docChg chg="modSld addMainMaster delMainMaster">
      <pc:chgData name="Shah, Mahima Jayesh" userId="S::mjs8450@psu.edu::33001ce8-a69a-40e9-9d56-43be828280e2" providerId="AD" clId="Web-{305855E6-6492-1F3D-F98E-C8A3A9D9D8E0}" dt="2022-04-07T20:22:21.741" v="57"/>
      <pc:docMkLst>
        <pc:docMk/>
      </pc:docMkLst>
      <pc:sldChg chg="addSp delSp modSp mod setBg modClrScheme addAnim delAnim delDesignElem chgLayout">
        <pc:chgData name="Shah, Mahima Jayesh" userId="S::mjs8450@psu.edu::33001ce8-a69a-40e9-9d56-43be828280e2" providerId="AD" clId="Web-{305855E6-6492-1F3D-F98E-C8A3A9D9D8E0}" dt="2022-04-07T20:11:19.181" v="24"/>
        <pc:sldMkLst>
          <pc:docMk/>
          <pc:sldMk cId="0" sldId="256"/>
        </pc:sldMkLst>
        <pc:spChg chg="mod ord">
          <ac:chgData name="Shah, Mahima Jayesh" userId="S::mjs8450@psu.edu::33001ce8-a69a-40e9-9d56-43be828280e2" providerId="AD" clId="Web-{305855E6-6492-1F3D-F98E-C8A3A9D9D8E0}" dt="2022-04-07T20:11:19.181" v="24"/>
          <ac:spMkLst>
            <pc:docMk/>
            <pc:sldMk cId="0" sldId="256"/>
            <ac:spMk id="2" creationId="{00000000-0000-0000-0000-000000000000}"/>
          </ac:spMkLst>
        </pc:spChg>
        <pc:spChg chg="mod ord">
          <ac:chgData name="Shah, Mahima Jayesh" userId="S::mjs8450@psu.edu::33001ce8-a69a-40e9-9d56-43be828280e2" providerId="AD" clId="Web-{305855E6-6492-1F3D-F98E-C8A3A9D9D8E0}" dt="2022-04-07T20:11:19.181" v="24"/>
          <ac:spMkLst>
            <pc:docMk/>
            <pc:sldMk cId="0" sldId="256"/>
            <ac:spMk id="3" creationId="{00000000-0000-0000-0000-000000000000}"/>
          </ac:spMkLst>
        </pc:spChg>
        <pc:spChg chg="add del">
          <ac:chgData name="Shah, Mahima Jayesh" userId="S::mjs8450@psu.edu::33001ce8-a69a-40e9-9d56-43be828280e2" providerId="AD" clId="Web-{305855E6-6492-1F3D-F98E-C8A3A9D9D8E0}" dt="2022-04-07T20:08:22.213" v="2"/>
          <ac:spMkLst>
            <pc:docMk/>
            <pc:sldMk cId="0" sldId="256"/>
            <ac:spMk id="8" creationId="{DDCA251B-4F28-43A9-A5FD-47101E24C81F}"/>
          </ac:spMkLst>
        </pc:spChg>
        <pc:spChg chg="add del">
          <ac:chgData name="Shah, Mahima Jayesh" userId="S::mjs8450@psu.edu::33001ce8-a69a-40e9-9d56-43be828280e2" providerId="AD" clId="Web-{305855E6-6492-1F3D-F98E-C8A3A9D9D8E0}" dt="2022-04-07T20:08:31.166" v="12"/>
          <ac:spMkLst>
            <pc:docMk/>
            <pc:sldMk cId="0" sldId="256"/>
            <ac:spMk id="9" creationId="{C885E190-58DD-42DD-A4A8-401E15C92A52}"/>
          </ac:spMkLst>
        </pc:spChg>
        <pc:spChg chg="add del">
          <ac:chgData name="Shah, Mahima Jayesh" userId="S::mjs8450@psu.edu::33001ce8-a69a-40e9-9d56-43be828280e2" providerId="AD" clId="Web-{305855E6-6492-1F3D-F98E-C8A3A9D9D8E0}" dt="2022-04-07T20:08:22.213" v="2"/>
          <ac:spMkLst>
            <pc:docMk/>
            <pc:sldMk cId="0" sldId="256"/>
            <ac:spMk id="10" creationId="{27B3E067-68A1-4E6F-8B2A-DF0DC2803F92}"/>
          </ac:spMkLst>
        </pc:spChg>
        <pc:spChg chg="add del">
          <ac:chgData name="Shah, Mahima Jayesh" userId="S::mjs8450@psu.edu::33001ce8-a69a-40e9-9d56-43be828280e2" providerId="AD" clId="Web-{305855E6-6492-1F3D-F98E-C8A3A9D9D8E0}" dt="2022-04-07T20:11:00.791" v="22"/>
          <ac:spMkLst>
            <pc:docMk/>
            <pc:sldMk cId="0" sldId="256"/>
            <ac:spMk id="11" creationId="{F34F34AF-75E7-4149-A3CF-2E483C744F92}"/>
          </ac:spMkLst>
        </pc:spChg>
        <pc:spChg chg="add del">
          <ac:chgData name="Shah, Mahima Jayesh" userId="S::mjs8450@psu.edu::33001ce8-a69a-40e9-9d56-43be828280e2" providerId="AD" clId="Web-{305855E6-6492-1F3D-F98E-C8A3A9D9D8E0}" dt="2022-04-07T20:08:22.213" v="2"/>
          <ac:spMkLst>
            <pc:docMk/>
            <pc:sldMk cId="0" sldId="256"/>
            <ac:spMk id="12" creationId="{148F0EEF-7B63-4EC4-96D4-6AFBF46B1A58}"/>
          </ac:spMkLst>
        </pc:spChg>
        <pc:spChg chg="add">
          <ac:chgData name="Shah, Mahima Jayesh" userId="S::mjs8450@psu.edu::33001ce8-a69a-40e9-9d56-43be828280e2" providerId="AD" clId="Web-{305855E6-6492-1F3D-F98E-C8A3A9D9D8E0}" dt="2022-04-07T20:11:19.181" v="24"/>
          <ac:spMkLst>
            <pc:docMk/>
            <pc:sldMk cId="0" sldId="256"/>
            <ac:spMk id="13" creationId="{BDFBFB44-5702-4C90-B87C-142B0DF5599A}"/>
          </ac:spMkLst>
        </pc:spChg>
        <pc:spChg chg="add del">
          <ac:chgData name="Shah, Mahima Jayesh" userId="S::mjs8450@psu.edu::33001ce8-a69a-40e9-9d56-43be828280e2" providerId="AD" clId="Web-{305855E6-6492-1F3D-F98E-C8A3A9D9D8E0}" dt="2022-04-07T20:08:22.213" v="2"/>
          <ac:spMkLst>
            <pc:docMk/>
            <pc:sldMk cId="0" sldId="256"/>
            <ac:spMk id="14" creationId="{4FB5E673-6D85-4457-A048-FD09048DCECA}"/>
          </ac:spMkLst>
        </pc:spChg>
        <pc:grpChg chg="add del">
          <ac:chgData name="Shah, Mahima Jayesh" userId="S::mjs8450@psu.edu::33001ce8-a69a-40e9-9d56-43be828280e2" providerId="AD" clId="Web-{305855E6-6492-1F3D-F98E-C8A3A9D9D8E0}" dt="2022-04-07T20:11:00.791" v="22"/>
          <ac:grpSpMkLst>
            <pc:docMk/>
            <pc:sldMk cId="0" sldId="256"/>
            <ac:grpSpMk id="15" creationId="{1654C7F9-AF92-42BD-A713-6B020F63B307}"/>
          </ac:grpSpMkLst>
        </pc:grpChg>
        <pc:picChg chg="add mod">
          <ac:chgData name="Shah, Mahima Jayesh" userId="S::mjs8450@psu.edu::33001ce8-a69a-40e9-9d56-43be828280e2" providerId="AD" clId="Web-{305855E6-6492-1F3D-F98E-C8A3A9D9D8E0}" dt="2022-04-07T20:11:19.181" v="24"/>
          <ac:picMkLst>
            <pc:docMk/>
            <pc:sldMk cId="0" sldId="256"/>
            <ac:picMk id="5" creationId="{F9208F2A-8C1D-F045-6A04-77C96B3887C1}"/>
          </ac:picMkLst>
        </pc:picChg>
        <pc:picChg chg="add del">
          <ac:chgData name="Shah, Mahima Jayesh" userId="S::mjs8450@psu.edu::33001ce8-a69a-40e9-9d56-43be828280e2" providerId="AD" clId="Web-{305855E6-6492-1F3D-F98E-C8A3A9D9D8E0}" dt="2022-04-07T20:08:25.167" v="8"/>
          <ac:picMkLst>
            <pc:docMk/>
            <pc:sldMk cId="0" sldId="256"/>
            <ac:picMk id="7" creationId="{B309845C-35D6-6CA9-E9FF-7ABEEE0AB338}"/>
          </ac:picMkLst>
        </pc:picChg>
      </pc:sldChg>
      <pc:sldChg chg="addSp delSp modSp mod setBg modClrScheme chgLayout">
        <pc:chgData name="Shah, Mahima Jayesh" userId="S::mjs8450@psu.edu::33001ce8-a69a-40e9-9d56-43be828280e2" providerId="AD" clId="Web-{305855E6-6492-1F3D-F98E-C8A3A9D9D8E0}" dt="2022-04-07T20:17:39.023" v="44"/>
        <pc:sldMkLst>
          <pc:docMk/>
          <pc:sldMk cId="0" sldId="260"/>
        </pc:sldMkLst>
        <pc:spChg chg="mod ord">
          <ac:chgData name="Shah, Mahima Jayesh" userId="S::mjs8450@psu.edu::33001ce8-a69a-40e9-9d56-43be828280e2" providerId="AD" clId="Web-{305855E6-6492-1F3D-F98E-C8A3A9D9D8E0}" dt="2022-04-07T20:17:39.023" v="44"/>
          <ac:spMkLst>
            <pc:docMk/>
            <pc:sldMk cId="0" sldId="260"/>
            <ac:spMk id="2" creationId="{00000000-0000-0000-0000-000000000000}"/>
          </ac:spMkLst>
        </pc:spChg>
        <pc:spChg chg="del mod ord">
          <ac:chgData name="Shah, Mahima Jayesh" userId="S::mjs8450@psu.edu::33001ce8-a69a-40e9-9d56-43be828280e2" providerId="AD" clId="Web-{305855E6-6492-1F3D-F98E-C8A3A9D9D8E0}" dt="2022-04-07T20:17:39.023" v="44"/>
          <ac:spMkLst>
            <pc:docMk/>
            <pc:sldMk cId="0" sldId="260"/>
            <ac:spMk id="3" creationId="{00000000-0000-0000-0000-000000000000}"/>
          </ac:spMkLst>
        </pc:spChg>
        <pc:spChg chg="add">
          <ac:chgData name="Shah, Mahima Jayesh" userId="S::mjs8450@psu.edu::33001ce8-a69a-40e9-9d56-43be828280e2" providerId="AD" clId="Web-{305855E6-6492-1F3D-F98E-C8A3A9D9D8E0}" dt="2022-04-07T20:17:39.023" v="44"/>
          <ac:spMkLst>
            <pc:docMk/>
            <pc:sldMk cId="0" sldId="260"/>
            <ac:spMk id="9" creationId="{1717B8A0-6771-47AF-B5CB-F533399E0EF4}"/>
          </ac:spMkLst>
        </pc:spChg>
        <pc:spChg chg="add">
          <ac:chgData name="Shah, Mahima Jayesh" userId="S::mjs8450@psu.edu::33001ce8-a69a-40e9-9d56-43be828280e2" providerId="AD" clId="Web-{305855E6-6492-1F3D-F98E-C8A3A9D9D8E0}" dt="2022-04-07T20:17:39.023" v="44"/>
          <ac:spMkLst>
            <pc:docMk/>
            <pc:sldMk cId="0" sldId="260"/>
            <ac:spMk id="11" creationId="{58ACBBC8-C685-44DA-B133-D20A24826D11}"/>
          </ac:spMkLst>
        </pc:spChg>
        <pc:graphicFrameChg chg="add">
          <ac:chgData name="Shah, Mahima Jayesh" userId="S::mjs8450@psu.edu::33001ce8-a69a-40e9-9d56-43be828280e2" providerId="AD" clId="Web-{305855E6-6492-1F3D-F98E-C8A3A9D9D8E0}" dt="2022-04-07T20:17:39.023" v="44"/>
          <ac:graphicFrameMkLst>
            <pc:docMk/>
            <pc:sldMk cId="0" sldId="260"/>
            <ac:graphicFrameMk id="5" creationId="{25CDA28C-6CF3-42FA-85B0-33B13CA5A673}"/>
          </ac:graphicFrameMkLst>
        </pc:graphicFrameChg>
      </pc:sldChg>
      <pc:sldChg chg="modSp mod modClrScheme chgLayout">
        <pc:chgData name="Shah, Mahima Jayesh" userId="S::mjs8450@psu.edu::33001ce8-a69a-40e9-9d56-43be828280e2" providerId="AD" clId="Web-{305855E6-6492-1F3D-F98E-C8A3A9D9D8E0}" dt="2022-04-07T20:11:14.134" v="23"/>
        <pc:sldMkLst>
          <pc:docMk/>
          <pc:sldMk cId="0" sldId="262"/>
        </pc:sldMkLst>
        <pc:spChg chg="mod ord">
          <ac:chgData name="Shah, Mahima Jayesh" userId="S::mjs8450@psu.edu::33001ce8-a69a-40e9-9d56-43be828280e2" providerId="AD" clId="Web-{305855E6-6492-1F3D-F98E-C8A3A9D9D8E0}" dt="2022-04-07T20:11:14.134" v="23"/>
          <ac:spMkLst>
            <pc:docMk/>
            <pc:sldMk cId="0" sldId="262"/>
            <ac:spMk id="467" creationId="{00000000-0000-0000-0000-000000000000}"/>
          </ac:spMkLst>
        </pc:spChg>
        <pc:spChg chg="mod ord">
          <ac:chgData name="Shah, Mahima Jayesh" userId="S::mjs8450@psu.edu::33001ce8-a69a-40e9-9d56-43be828280e2" providerId="AD" clId="Web-{305855E6-6492-1F3D-F98E-C8A3A9D9D8E0}" dt="2022-04-07T20:11:14.134" v="23"/>
          <ac:spMkLst>
            <pc:docMk/>
            <pc:sldMk cId="0" sldId="262"/>
            <ac:spMk id="468" creationId="{00000000-0000-0000-0000-000000000000}"/>
          </ac:spMkLst>
        </pc:spChg>
      </pc:sldChg>
      <pc:sldChg chg="addSp modSp mod setBg modClrScheme chgLayout">
        <pc:chgData name="Shah, Mahima Jayesh" userId="S::mjs8450@psu.edu::33001ce8-a69a-40e9-9d56-43be828280e2" providerId="AD" clId="Web-{305855E6-6492-1F3D-F98E-C8A3A9D9D8E0}" dt="2022-04-07T20:21:56.491" v="55"/>
        <pc:sldMkLst>
          <pc:docMk/>
          <pc:sldMk cId="0" sldId="263"/>
        </pc:sldMkLst>
        <pc:spChg chg="mod ord">
          <ac:chgData name="Shah, Mahima Jayesh" userId="S::mjs8450@psu.edu::33001ce8-a69a-40e9-9d56-43be828280e2" providerId="AD" clId="Web-{305855E6-6492-1F3D-F98E-C8A3A9D9D8E0}" dt="2022-04-07T20:21:56.491" v="55"/>
          <ac:spMkLst>
            <pc:docMk/>
            <pc:sldMk cId="0" sldId="263"/>
            <ac:spMk id="2" creationId="{00000000-0000-0000-0000-000000000000}"/>
          </ac:spMkLst>
        </pc:spChg>
        <pc:spChg chg="mod ord">
          <ac:chgData name="Shah, Mahima Jayesh" userId="S::mjs8450@psu.edu::33001ce8-a69a-40e9-9d56-43be828280e2" providerId="AD" clId="Web-{305855E6-6492-1F3D-F98E-C8A3A9D9D8E0}" dt="2022-04-07T20:21:56.491" v="55"/>
          <ac:spMkLst>
            <pc:docMk/>
            <pc:sldMk cId="0" sldId="263"/>
            <ac:spMk id="3" creationId="{00000000-0000-0000-0000-000000000000}"/>
          </ac:spMkLst>
        </pc:spChg>
        <pc:spChg chg="add">
          <ac:chgData name="Shah, Mahima Jayesh" userId="S::mjs8450@psu.edu::33001ce8-a69a-40e9-9d56-43be828280e2" providerId="AD" clId="Web-{305855E6-6492-1F3D-F98E-C8A3A9D9D8E0}" dt="2022-04-07T20:21:56.491" v="55"/>
          <ac:spMkLst>
            <pc:docMk/>
            <pc:sldMk cId="0" sldId="263"/>
            <ac:spMk id="8" creationId="{106378C3-EA41-4A0B-8144-97AF179E9AB7}"/>
          </ac:spMkLst>
        </pc:spChg>
        <pc:spChg chg="add">
          <ac:chgData name="Shah, Mahima Jayesh" userId="S::mjs8450@psu.edu::33001ce8-a69a-40e9-9d56-43be828280e2" providerId="AD" clId="Web-{305855E6-6492-1F3D-F98E-C8A3A9D9D8E0}" dt="2022-04-07T20:21:56.491" v="55"/>
          <ac:spMkLst>
            <pc:docMk/>
            <pc:sldMk cId="0" sldId="263"/>
            <ac:spMk id="10" creationId="{1BB06672-1A60-406F-A61F-4563851CE60F}"/>
          </ac:spMkLst>
        </pc:spChg>
        <pc:spChg chg="add">
          <ac:chgData name="Shah, Mahima Jayesh" userId="S::mjs8450@psu.edu::33001ce8-a69a-40e9-9d56-43be828280e2" providerId="AD" clId="Web-{305855E6-6492-1F3D-F98E-C8A3A9D9D8E0}" dt="2022-04-07T20:21:56.491" v="55"/>
          <ac:spMkLst>
            <pc:docMk/>
            <pc:sldMk cId="0" sldId="263"/>
            <ac:spMk id="12" creationId="{2ABC575D-863A-449B-AA18-A22D2A84C832}"/>
          </ac:spMkLst>
        </pc:spChg>
      </pc:sldChg>
      <pc:sldChg chg="addSp delSp modSp mod setBg modClrScheme chgLayout">
        <pc:chgData name="Shah, Mahima Jayesh" userId="S::mjs8450@psu.edu::33001ce8-a69a-40e9-9d56-43be828280e2" providerId="AD" clId="Web-{305855E6-6492-1F3D-F98E-C8A3A9D9D8E0}" dt="2022-04-07T20:17:04.539" v="42"/>
        <pc:sldMkLst>
          <pc:docMk/>
          <pc:sldMk cId="0" sldId="266"/>
        </pc:sldMkLst>
        <pc:spChg chg="mod ord">
          <ac:chgData name="Shah, Mahima Jayesh" userId="S::mjs8450@psu.edu::33001ce8-a69a-40e9-9d56-43be828280e2" providerId="AD" clId="Web-{305855E6-6492-1F3D-F98E-C8A3A9D9D8E0}" dt="2022-04-07T20:17:04.539" v="42"/>
          <ac:spMkLst>
            <pc:docMk/>
            <pc:sldMk cId="0" sldId="266"/>
            <ac:spMk id="2" creationId="{00000000-0000-0000-0000-000000000000}"/>
          </ac:spMkLst>
        </pc:spChg>
        <pc:spChg chg="del mod ord">
          <ac:chgData name="Shah, Mahima Jayesh" userId="S::mjs8450@psu.edu::33001ce8-a69a-40e9-9d56-43be828280e2" providerId="AD" clId="Web-{305855E6-6492-1F3D-F98E-C8A3A9D9D8E0}" dt="2022-04-07T20:17:04.539" v="42"/>
          <ac:spMkLst>
            <pc:docMk/>
            <pc:sldMk cId="0" sldId="266"/>
            <ac:spMk id="3" creationId="{00000000-0000-0000-0000-000000000000}"/>
          </ac:spMkLst>
        </pc:spChg>
        <pc:spChg chg="add">
          <ac:chgData name="Shah, Mahima Jayesh" userId="S::mjs8450@psu.edu::33001ce8-a69a-40e9-9d56-43be828280e2" providerId="AD" clId="Web-{305855E6-6492-1F3D-F98E-C8A3A9D9D8E0}" dt="2022-04-07T20:17:04.539" v="42"/>
          <ac:spMkLst>
            <pc:docMk/>
            <pc:sldMk cId="0" sldId="266"/>
            <ac:spMk id="9" creationId="{1717B8A0-6771-47AF-B5CB-F533399E0EF4}"/>
          </ac:spMkLst>
        </pc:spChg>
        <pc:spChg chg="add">
          <ac:chgData name="Shah, Mahima Jayesh" userId="S::mjs8450@psu.edu::33001ce8-a69a-40e9-9d56-43be828280e2" providerId="AD" clId="Web-{305855E6-6492-1F3D-F98E-C8A3A9D9D8E0}" dt="2022-04-07T20:17:04.539" v="42"/>
          <ac:spMkLst>
            <pc:docMk/>
            <pc:sldMk cId="0" sldId="266"/>
            <ac:spMk id="11" creationId="{58ACBBC8-C685-44DA-B133-D20A24826D11}"/>
          </ac:spMkLst>
        </pc:spChg>
        <pc:graphicFrameChg chg="add">
          <ac:chgData name="Shah, Mahima Jayesh" userId="S::mjs8450@psu.edu::33001ce8-a69a-40e9-9d56-43be828280e2" providerId="AD" clId="Web-{305855E6-6492-1F3D-F98E-C8A3A9D9D8E0}" dt="2022-04-07T20:17:04.539" v="42"/>
          <ac:graphicFrameMkLst>
            <pc:docMk/>
            <pc:sldMk cId="0" sldId="266"/>
            <ac:graphicFrameMk id="5" creationId="{76D220C4-B306-8DD9-74A8-99ACE7798FC3}"/>
          </ac:graphicFrameMkLst>
        </pc:graphicFrameChg>
      </pc:sldChg>
      <pc:sldChg chg="addSp modSp mod setBg modClrScheme chgLayout">
        <pc:chgData name="Shah, Mahima Jayesh" userId="S::mjs8450@psu.edu::33001ce8-a69a-40e9-9d56-43be828280e2" providerId="AD" clId="Web-{305855E6-6492-1F3D-F98E-C8A3A9D9D8E0}" dt="2022-04-07T20:21:16.241" v="51"/>
        <pc:sldMkLst>
          <pc:docMk/>
          <pc:sldMk cId="0" sldId="270"/>
        </pc:sldMkLst>
        <pc:spChg chg="mod ord">
          <ac:chgData name="Shah, Mahima Jayesh" userId="S::mjs8450@psu.edu::33001ce8-a69a-40e9-9d56-43be828280e2" providerId="AD" clId="Web-{305855E6-6492-1F3D-F98E-C8A3A9D9D8E0}" dt="2022-04-07T20:21:16.241" v="51"/>
          <ac:spMkLst>
            <pc:docMk/>
            <pc:sldMk cId="0" sldId="270"/>
            <ac:spMk id="2" creationId="{00000000-0000-0000-0000-000000000000}"/>
          </ac:spMkLst>
        </pc:spChg>
        <pc:spChg chg="mod ord">
          <ac:chgData name="Shah, Mahima Jayesh" userId="S::mjs8450@psu.edu::33001ce8-a69a-40e9-9d56-43be828280e2" providerId="AD" clId="Web-{305855E6-6492-1F3D-F98E-C8A3A9D9D8E0}" dt="2022-04-07T20:21:16.241" v="51"/>
          <ac:spMkLst>
            <pc:docMk/>
            <pc:sldMk cId="0" sldId="270"/>
            <ac:spMk id="3" creationId="{00000000-0000-0000-0000-000000000000}"/>
          </ac:spMkLst>
        </pc:spChg>
        <pc:spChg chg="add">
          <ac:chgData name="Shah, Mahima Jayesh" userId="S::mjs8450@psu.edu::33001ce8-a69a-40e9-9d56-43be828280e2" providerId="AD" clId="Web-{305855E6-6492-1F3D-F98E-C8A3A9D9D8E0}" dt="2022-04-07T20:21:16.241" v="51"/>
          <ac:spMkLst>
            <pc:docMk/>
            <pc:sldMk cId="0" sldId="270"/>
            <ac:spMk id="8" creationId="{106378C3-EA41-4A0B-8144-97AF179E9AB7}"/>
          </ac:spMkLst>
        </pc:spChg>
        <pc:spChg chg="add">
          <ac:chgData name="Shah, Mahima Jayesh" userId="S::mjs8450@psu.edu::33001ce8-a69a-40e9-9d56-43be828280e2" providerId="AD" clId="Web-{305855E6-6492-1F3D-F98E-C8A3A9D9D8E0}" dt="2022-04-07T20:21:16.241" v="51"/>
          <ac:spMkLst>
            <pc:docMk/>
            <pc:sldMk cId="0" sldId="270"/>
            <ac:spMk id="10" creationId="{1BB06672-1A60-406F-A61F-4563851CE60F}"/>
          </ac:spMkLst>
        </pc:spChg>
        <pc:spChg chg="add">
          <ac:chgData name="Shah, Mahima Jayesh" userId="S::mjs8450@psu.edu::33001ce8-a69a-40e9-9d56-43be828280e2" providerId="AD" clId="Web-{305855E6-6492-1F3D-F98E-C8A3A9D9D8E0}" dt="2022-04-07T20:21:16.241" v="51"/>
          <ac:spMkLst>
            <pc:docMk/>
            <pc:sldMk cId="0" sldId="270"/>
            <ac:spMk id="12" creationId="{2ABC575D-863A-449B-AA18-A22D2A84C832}"/>
          </ac:spMkLst>
        </pc:spChg>
      </pc:sldChg>
      <pc:sldChg chg="addSp modSp mod setBg modClrScheme chgLayout">
        <pc:chgData name="Shah, Mahima Jayesh" userId="S::mjs8450@psu.edu::33001ce8-a69a-40e9-9d56-43be828280e2" providerId="AD" clId="Web-{305855E6-6492-1F3D-F98E-C8A3A9D9D8E0}" dt="2022-04-07T20:20:46.100" v="50"/>
        <pc:sldMkLst>
          <pc:docMk/>
          <pc:sldMk cId="0" sldId="271"/>
        </pc:sldMkLst>
        <pc:spChg chg="mod ord">
          <ac:chgData name="Shah, Mahima Jayesh" userId="S::mjs8450@psu.edu::33001ce8-a69a-40e9-9d56-43be828280e2" providerId="AD" clId="Web-{305855E6-6492-1F3D-F98E-C8A3A9D9D8E0}" dt="2022-04-07T20:20:46.100" v="50"/>
          <ac:spMkLst>
            <pc:docMk/>
            <pc:sldMk cId="0" sldId="271"/>
            <ac:spMk id="2" creationId="{00000000-0000-0000-0000-000000000000}"/>
          </ac:spMkLst>
        </pc:spChg>
        <pc:spChg chg="mod ord">
          <ac:chgData name="Shah, Mahima Jayesh" userId="S::mjs8450@psu.edu::33001ce8-a69a-40e9-9d56-43be828280e2" providerId="AD" clId="Web-{305855E6-6492-1F3D-F98E-C8A3A9D9D8E0}" dt="2022-04-07T20:20:46.100" v="50"/>
          <ac:spMkLst>
            <pc:docMk/>
            <pc:sldMk cId="0" sldId="271"/>
            <ac:spMk id="3" creationId="{00000000-0000-0000-0000-000000000000}"/>
          </ac:spMkLst>
        </pc:spChg>
        <pc:spChg chg="add">
          <ac:chgData name="Shah, Mahima Jayesh" userId="S::mjs8450@psu.edu::33001ce8-a69a-40e9-9d56-43be828280e2" providerId="AD" clId="Web-{305855E6-6492-1F3D-F98E-C8A3A9D9D8E0}" dt="2022-04-07T20:20:46.100" v="50"/>
          <ac:spMkLst>
            <pc:docMk/>
            <pc:sldMk cId="0" sldId="271"/>
            <ac:spMk id="8" creationId="{106378C3-EA41-4A0B-8144-97AF179E9AB7}"/>
          </ac:spMkLst>
        </pc:spChg>
        <pc:spChg chg="add">
          <ac:chgData name="Shah, Mahima Jayesh" userId="S::mjs8450@psu.edu::33001ce8-a69a-40e9-9d56-43be828280e2" providerId="AD" clId="Web-{305855E6-6492-1F3D-F98E-C8A3A9D9D8E0}" dt="2022-04-07T20:20:46.100" v="50"/>
          <ac:spMkLst>
            <pc:docMk/>
            <pc:sldMk cId="0" sldId="271"/>
            <ac:spMk id="10" creationId="{1BB06672-1A60-406F-A61F-4563851CE60F}"/>
          </ac:spMkLst>
        </pc:spChg>
        <pc:spChg chg="add">
          <ac:chgData name="Shah, Mahima Jayesh" userId="S::mjs8450@psu.edu::33001ce8-a69a-40e9-9d56-43be828280e2" providerId="AD" clId="Web-{305855E6-6492-1F3D-F98E-C8A3A9D9D8E0}" dt="2022-04-07T20:20:46.100" v="50"/>
          <ac:spMkLst>
            <pc:docMk/>
            <pc:sldMk cId="0" sldId="271"/>
            <ac:spMk id="12" creationId="{2ABC575D-863A-449B-AA18-A22D2A84C832}"/>
          </ac:spMkLst>
        </pc:spChg>
      </pc:sldChg>
      <pc:sldChg chg="addSp delSp modSp mod setBg modClrScheme chgLayout">
        <pc:chgData name="Shah, Mahima Jayesh" userId="S::mjs8450@psu.edu::33001ce8-a69a-40e9-9d56-43be828280e2" providerId="AD" clId="Web-{305855E6-6492-1F3D-F98E-C8A3A9D9D8E0}" dt="2022-04-07T20:19:59.163" v="49"/>
        <pc:sldMkLst>
          <pc:docMk/>
          <pc:sldMk cId="0" sldId="272"/>
        </pc:sldMkLst>
        <pc:spChg chg="mod ord">
          <ac:chgData name="Shah, Mahima Jayesh" userId="S::mjs8450@psu.edu::33001ce8-a69a-40e9-9d56-43be828280e2" providerId="AD" clId="Web-{305855E6-6492-1F3D-F98E-C8A3A9D9D8E0}" dt="2022-04-07T20:19:59.163" v="49"/>
          <ac:spMkLst>
            <pc:docMk/>
            <pc:sldMk cId="0" sldId="272"/>
            <ac:spMk id="2" creationId="{00000000-0000-0000-0000-000000000000}"/>
          </ac:spMkLst>
        </pc:spChg>
        <pc:spChg chg="add del mod ord">
          <ac:chgData name="Shah, Mahima Jayesh" userId="S::mjs8450@psu.edu::33001ce8-a69a-40e9-9d56-43be828280e2" providerId="AD" clId="Web-{305855E6-6492-1F3D-F98E-C8A3A9D9D8E0}" dt="2022-04-07T20:19:59.163" v="49"/>
          <ac:spMkLst>
            <pc:docMk/>
            <pc:sldMk cId="0" sldId="272"/>
            <ac:spMk id="3" creationId="{00000000-0000-0000-0000-000000000000}"/>
          </ac:spMkLst>
        </pc:spChg>
        <pc:spChg chg="add del">
          <ac:chgData name="Shah, Mahima Jayesh" userId="S::mjs8450@psu.edu::33001ce8-a69a-40e9-9d56-43be828280e2" providerId="AD" clId="Web-{305855E6-6492-1F3D-F98E-C8A3A9D9D8E0}" dt="2022-04-07T20:19:59.132" v="48"/>
          <ac:spMkLst>
            <pc:docMk/>
            <pc:sldMk cId="0" sldId="272"/>
            <ac:spMk id="9" creationId="{E7CEE7EA-1AAB-4F0A-852B-584860ADADFA}"/>
          </ac:spMkLst>
        </pc:spChg>
        <pc:spChg chg="add">
          <ac:chgData name="Shah, Mahima Jayesh" userId="S::mjs8450@psu.edu::33001ce8-a69a-40e9-9d56-43be828280e2" providerId="AD" clId="Web-{305855E6-6492-1F3D-F98E-C8A3A9D9D8E0}" dt="2022-04-07T20:19:59.163" v="49"/>
          <ac:spMkLst>
            <pc:docMk/>
            <pc:sldMk cId="0" sldId="272"/>
            <ac:spMk id="11" creationId="{58ACBBC8-C685-44DA-B133-D20A24826D11}"/>
          </ac:spMkLst>
        </pc:spChg>
        <pc:spChg chg="add">
          <ac:chgData name="Shah, Mahima Jayesh" userId="S::mjs8450@psu.edu::33001ce8-a69a-40e9-9d56-43be828280e2" providerId="AD" clId="Web-{305855E6-6492-1F3D-F98E-C8A3A9D9D8E0}" dt="2022-04-07T20:19:59.163" v="49"/>
          <ac:spMkLst>
            <pc:docMk/>
            <pc:sldMk cId="0" sldId="272"/>
            <ac:spMk id="12" creationId="{1717B8A0-6771-47AF-B5CB-F533399E0EF4}"/>
          </ac:spMkLst>
        </pc:spChg>
        <pc:graphicFrameChg chg="add del">
          <ac:chgData name="Shah, Mahima Jayesh" userId="S::mjs8450@psu.edu::33001ce8-a69a-40e9-9d56-43be828280e2" providerId="AD" clId="Web-{305855E6-6492-1F3D-F98E-C8A3A9D9D8E0}" dt="2022-04-07T20:19:59.132" v="48"/>
          <ac:graphicFrameMkLst>
            <pc:docMk/>
            <pc:sldMk cId="0" sldId="272"/>
            <ac:graphicFrameMk id="5" creationId="{9CEE4D97-F70C-15D5-4922-FA8910590737}"/>
          </ac:graphicFrameMkLst>
        </pc:graphicFrameChg>
        <pc:graphicFrameChg chg="add">
          <ac:chgData name="Shah, Mahima Jayesh" userId="S::mjs8450@psu.edu::33001ce8-a69a-40e9-9d56-43be828280e2" providerId="AD" clId="Web-{305855E6-6492-1F3D-F98E-C8A3A9D9D8E0}" dt="2022-04-07T20:19:59.163" v="49"/>
          <ac:graphicFrameMkLst>
            <pc:docMk/>
            <pc:sldMk cId="0" sldId="272"/>
            <ac:graphicFrameMk id="13" creationId="{F92A0BB4-2B11-1CE9-D7BA-9AA41E7DB65D}"/>
          </ac:graphicFrameMkLst>
        </pc:graphicFrameChg>
      </pc:sldChg>
      <pc:sldChg chg="addSp delSp modSp mod setBg modClrScheme chgLayout">
        <pc:chgData name="Shah, Mahima Jayesh" userId="S::mjs8450@psu.edu::33001ce8-a69a-40e9-9d56-43be828280e2" providerId="AD" clId="Web-{305855E6-6492-1F3D-F98E-C8A3A9D9D8E0}" dt="2022-04-07T20:14:37.883" v="35"/>
        <pc:sldMkLst>
          <pc:docMk/>
          <pc:sldMk cId="0" sldId="273"/>
        </pc:sldMkLst>
        <pc:spChg chg="mod ord">
          <ac:chgData name="Shah, Mahima Jayesh" userId="S::mjs8450@psu.edu::33001ce8-a69a-40e9-9d56-43be828280e2" providerId="AD" clId="Web-{305855E6-6492-1F3D-F98E-C8A3A9D9D8E0}" dt="2022-04-07T20:14:37.790" v="34"/>
          <ac:spMkLst>
            <pc:docMk/>
            <pc:sldMk cId="0" sldId="273"/>
            <ac:spMk id="2" creationId="{00000000-0000-0000-0000-000000000000}"/>
          </ac:spMkLst>
        </pc:spChg>
        <pc:spChg chg="add del mod ord">
          <ac:chgData name="Shah, Mahima Jayesh" userId="S::mjs8450@psu.edu::33001ce8-a69a-40e9-9d56-43be828280e2" providerId="AD" clId="Web-{305855E6-6492-1F3D-F98E-C8A3A9D9D8E0}" dt="2022-04-07T20:09:22.104" v="16"/>
          <ac:spMkLst>
            <pc:docMk/>
            <pc:sldMk cId="0" sldId="273"/>
            <ac:spMk id="3" creationId="{00000000-0000-0000-0000-000000000000}"/>
          </ac:spMkLst>
        </pc:spChg>
        <pc:spChg chg="add del">
          <ac:chgData name="Shah, Mahima Jayesh" userId="S::mjs8450@psu.edu::33001ce8-a69a-40e9-9d56-43be828280e2" providerId="AD" clId="Web-{305855E6-6492-1F3D-F98E-C8A3A9D9D8E0}" dt="2022-04-07T20:14:37.883" v="35"/>
          <ac:spMkLst>
            <pc:docMk/>
            <pc:sldMk cId="0" sldId="273"/>
            <ac:spMk id="12" creationId="{1717B8A0-6771-47AF-B5CB-F533399E0EF4}"/>
          </ac:spMkLst>
        </pc:spChg>
        <pc:spChg chg="add del">
          <ac:chgData name="Shah, Mahima Jayesh" userId="S::mjs8450@psu.edu::33001ce8-a69a-40e9-9d56-43be828280e2" providerId="AD" clId="Web-{305855E6-6492-1F3D-F98E-C8A3A9D9D8E0}" dt="2022-04-07T20:14:37.883" v="35"/>
          <ac:spMkLst>
            <pc:docMk/>
            <pc:sldMk cId="0" sldId="273"/>
            <ac:spMk id="14" creationId="{58ACBBC8-C685-44DA-B133-D20A24826D11}"/>
          </ac:spMkLst>
        </pc:spChg>
        <pc:spChg chg="add del">
          <ac:chgData name="Shah, Mahima Jayesh" userId="S::mjs8450@psu.edu::33001ce8-a69a-40e9-9d56-43be828280e2" providerId="AD" clId="Web-{305855E6-6492-1F3D-F98E-C8A3A9D9D8E0}" dt="2022-04-07T20:14:37.790" v="34"/>
          <ac:spMkLst>
            <pc:docMk/>
            <pc:sldMk cId="0" sldId="273"/>
            <ac:spMk id="16" creationId="{E6483AC0-E497-4F01-8CC9-9F3700296FCB}"/>
          </ac:spMkLst>
        </pc:spChg>
        <pc:spChg chg="add">
          <ac:chgData name="Shah, Mahima Jayesh" userId="S::mjs8450@psu.edu::33001ce8-a69a-40e9-9d56-43be828280e2" providerId="AD" clId="Web-{305855E6-6492-1F3D-F98E-C8A3A9D9D8E0}" dt="2022-04-07T20:14:37.883" v="35"/>
          <ac:spMkLst>
            <pc:docMk/>
            <pc:sldMk cId="0" sldId="273"/>
            <ac:spMk id="18" creationId="{1717B8A0-6771-47AF-B5CB-F533399E0EF4}"/>
          </ac:spMkLst>
        </pc:spChg>
        <pc:spChg chg="add del">
          <ac:chgData name="Shah, Mahima Jayesh" userId="S::mjs8450@psu.edu::33001ce8-a69a-40e9-9d56-43be828280e2" providerId="AD" clId="Web-{305855E6-6492-1F3D-F98E-C8A3A9D9D8E0}" dt="2022-04-07T20:14:02.680" v="28"/>
          <ac:spMkLst>
            <pc:docMk/>
            <pc:sldMk cId="0" sldId="273"/>
            <ac:spMk id="19" creationId="{1717B8A0-6771-47AF-B5CB-F533399E0EF4}"/>
          </ac:spMkLst>
        </pc:spChg>
        <pc:spChg chg="add">
          <ac:chgData name="Shah, Mahima Jayesh" userId="S::mjs8450@psu.edu::33001ce8-a69a-40e9-9d56-43be828280e2" providerId="AD" clId="Web-{305855E6-6492-1F3D-F98E-C8A3A9D9D8E0}" dt="2022-04-07T20:14:37.883" v="35"/>
          <ac:spMkLst>
            <pc:docMk/>
            <pc:sldMk cId="0" sldId="273"/>
            <ac:spMk id="20" creationId="{58ACBBC8-C685-44DA-B133-D20A24826D11}"/>
          </ac:spMkLst>
        </pc:spChg>
        <pc:spChg chg="add del">
          <ac:chgData name="Shah, Mahima Jayesh" userId="S::mjs8450@psu.edu::33001ce8-a69a-40e9-9d56-43be828280e2" providerId="AD" clId="Web-{305855E6-6492-1F3D-F98E-C8A3A9D9D8E0}" dt="2022-04-07T20:14:02.680" v="28"/>
          <ac:spMkLst>
            <pc:docMk/>
            <pc:sldMk cId="0" sldId="273"/>
            <ac:spMk id="21" creationId="{58ACBBC8-C685-44DA-B133-D20A24826D11}"/>
          </ac:spMkLst>
        </pc:spChg>
        <pc:spChg chg="add del">
          <ac:chgData name="Shah, Mahima Jayesh" userId="S::mjs8450@psu.edu::33001ce8-a69a-40e9-9d56-43be828280e2" providerId="AD" clId="Web-{305855E6-6492-1F3D-F98E-C8A3A9D9D8E0}" dt="2022-04-07T20:14:05.821" v="30"/>
          <ac:spMkLst>
            <pc:docMk/>
            <pc:sldMk cId="0" sldId="273"/>
            <ac:spMk id="23" creationId="{75D62DC7-826E-42BE-9EDD-5E5409B72DE0}"/>
          </ac:spMkLst>
        </pc:spChg>
        <pc:spChg chg="add del">
          <ac:chgData name="Shah, Mahima Jayesh" userId="S::mjs8450@psu.edu::33001ce8-a69a-40e9-9d56-43be828280e2" providerId="AD" clId="Web-{305855E6-6492-1F3D-F98E-C8A3A9D9D8E0}" dt="2022-04-07T20:14:05.821" v="30"/>
          <ac:spMkLst>
            <pc:docMk/>
            <pc:sldMk cId="0" sldId="273"/>
            <ac:spMk id="24" creationId="{691B5B20-9DBC-42D3-9674-95BB1AC540FC}"/>
          </ac:spMkLst>
        </pc:spChg>
        <pc:graphicFrameChg chg="add del">
          <ac:chgData name="Shah, Mahima Jayesh" userId="S::mjs8450@psu.edu::33001ce8-a69a-40e9-9d56-43be828280e2" providerId="AD" clId="Web-{305855E6-6492-1F3D-F98E-C8A3A9D9D8E0}" dt="2022-04-07T20:09:22.072" v="15"/>
          <ac:graphicFrameMkLst>
            <pc:docMk/>
            <pc:sldMk cId="0" sldId="273"/>
            <ac:graphicFrameMk id="5" creationId="{74C175D5-BF6A-56E1-BB93-6CCDCE5B31FE}"/>
          </ac:graphicFrameMkLst>
        </pc:graphicFrameChg>
        <pc:graphicFrameChg chg="add mod ord modGraphic">
          <ac:chgData name="Shah, Mahima Jayesh" userId="S::mjs8450@psu.edu::33001ce8-a69a-40e9-9d56-43be828280e2" providerId="AD" clId="Web-{305855E6-6492-1F3D-F98E-C8A3A9D9D8E0}" dt="2022-04-07T20:14:37.883" v="35"/>
          <ac:graphicFrameMkLst>
            <pc:docMk/>
            <pc:sldMk cId="0" sldId="273"/>
            <ac:graphicFrameMk id="7" creationId="{5428D946-090A-B19A-E143-5D0EE5608D02}"/>
          </ac:graphicFrameMkLst>
        </pc:graphicFrameChg>
      </pc:sldChg>
      <pc:sldChg chg="addSp delSp modSp mod setBg modClrScheme chgLayout">
        <pc:chgData name="Shah, Mahima Jayesh" userId="S::mjs8450@psu.edu::33001ce8-a69a-40e9-9d56-43be828280e2" providerId="AD" clId="Web-{305855E6-6492-1F3D-F98E-C8A3A9D9D8E0}" dt="2022-04-07T20:15:01.321" v="36"/>
        <pc:sldMkLst>
          <pc:docMk/>
          <pc:sldMk cId="0" sldId="274"/>
        </pc:sldMkLst>
        <pc:spChg chg="mod ord">
          <ac:chgData name="Shah, Mahima Jayesh" userId="S::mjs8450@psu.edu::33001ce8-a69a-40e9-9d56-43be828280e2" providerId="AD" clId="Web-{305855E6-6492-1F3D-F98E-C8A3A9D9D8E0}" dt="2022-04-07T20:15:01.321" v="36"/>
          <ac:spMkLst>
            <pc:docMk/>
            <pc:sldMk cId="0" sldId="274"/>
            <ac:spMk id="2" creationId="{00000000-0000-0000-0000-000000000000}"/>
          </ac:spMkLst>
        </pc:spChg>
        <pc:spChg chg="del mod ord">
          <ac:chgData name="Shah, Mahima Jayesh" userId="S::mjs8450@psu.edu::33001ce8-a69a-40e9-9d56-43be828280e2" providerId="AD" clId="Web-{305855E6-6492-1F3D-F98E-C8A3A9D9D8E0}" dt="2022-04-07T20:15:01.321" v="36"/>
          <ac:spMkLst>
            <pc:docMk/>
            <pc:sldMk cId="0" sldId="274"/>
            <ac:spMk id="3" creationId="{00000000-0000-0000-0000-000000000000}"/>
          </ac:spMkLst>
        </pc:spChg>
        <pc:spChg chg="add del">
          <ac:chgData name="Shah, Mahima Jayesh" userId="S::mjs8450@psu.edu::33001ce8-a69a-40e9-9d56-43be828280e2" providerId="AD" clId="Web-{305855E6-6492-1F3D-F98E-C8A3A9D9D8E0}" dt="2022-04-07T20:15:01.321" v="36"/>
          <ac:spMkLst>
            <pc:docMk/>
            <pc:sldMk cId="0" sldId="274"/>
            <ac:spMk id="8" creationId="{93C1483F-490E-4C8A-8765-1F8AF0C67D5F}"/>
          </ac:spMkLst>
        </pc:spChg>
        <pc:spChg chg="add del">
          <ac:chgData name="Shah, Mahima Jayesh" userId="S::mjs8450@psu.edu::33001ce8-a69a-40e9-9d56-43be828280e2" providerId="AD" clId="Web-{305855E6-6492-1F3D-F98E-C8A3A9D9D8E0}" dt="2022-04-07T20:15:01.321" v="36"/>
          <ac:spMkLst>
            <pc:docMk/>
            <pc:sldMk cId="0" sldId="274"/>
            <ac:spMk id="10" creationId="{33801627-6861-4EA9-BE98-E0CE33A894D9}"/>
          </ac:spMkLst>
        </pc:spChg>
        <pc:spChg chg="add del">
          <ac:chgData name="Shah, Mahima Jayesh" userId="S::mjs8450@psu.edu::33001ce8-a69a-40e9-9d56-43be828280e2" providerId="AD" clId="Web-{305855E6-6492-1F3D-F98E-C8A3A9D9D8E0}" dt="2022-04-07T20:15:01.321" v="36"/>
          <ac:spMkLst>
            <pc:docMk/>
            <pc:sldMk cId="0" sldId="274"/>
            <ac:spMk id="12" creationId="{0249BF42-D05C-4553-9417-7B8695759291}"/>
          </ac:spMkLst>
        </pc:spChg>
        <pc:spChg chg="add">
          <ac:chgData name="Shah, Mahima Jayesh" userId="S::mjs8450@psu.edu::33001ce8-a69a-40e9-9d56-43be828280e2" providerId="AD" clId="Web-{305855E6-6492-1F3D-F98E-C8A3A9D9D8E0}" dt="2022-04-07T20:15:01.321" v="36"/>
          <ac:spMkLst>
            <pc:docMk/>
            <pc:sldMk cId="0" sldId="274"/>
            <ac:spMk id="18" creationId="{1717B8A0-6771-47AF-B5CB-F533399E0EF4}"/>
          </ac:spMkLst>
        </pc:spChg>
        <pc:spChg chg="add">
          <ac:chgData name="Shah, Mahima Jayesh" userId="S::mjs8450@psu.edu::33001ce8-a69a-40e9-9d56-43be828280e2" providerId="AD" clId="Web-{305855E6-6492-1F3D-F98E-C8A3A9D9D8E0}" dt="2022-04-07T20:15:01.321" v="36"/>
          <ac:spMkLst>
            <pc:docMk/>
            <pc:sldMk cId="0" sldId="274"/>
            <ac:spMk id="20" creationId="{58ACBBC8-C685-44DA-B133-D20A24826D11}"/>
          </ac:spMkLst>
        </pc:spChg>
        <pc:graphicFrameChg chg="add">
          <ac:chgData name="Shah, Mahima Jayesh" userId="S::mjs8450@psu.edu::33001ce8-a69a-40e9-9d56-43be828280e2" providerId="AD" clId="Web-{305855E6-6492-1F3D-F98E-C8A3A9D9D8E0}" dt="2022-04-07T20:15:01.321" v="36"/>
          <ac:graphicFrameMkLst>
            <pc:docMk/>
            <pc:sldMk cId="0" sldId="274"/>
            <ac:graphicFrameMk id="14" creationId="{E155C71F-7817-5ADC-A322-09E1B87E53DE}"/>
          </ac:graphicFrameMkLst>
        </pc:graphicFrameChg>
      </pc:sldChg>
      <pc:sldChg chg="addSp delSp modSp mod setBg modClrScheme chgLayout">
        <pc:chgData name="Shah, Mahima Jayesh" userId="S::mjs8450@psu.edu::33001ce8-a69a-40e9-9d56-43be828280e2" providerId="AD" clId="Web-{305855E6-6492-1F3D-F98E-C8A3A9D9D8E0}" dt="2022-04-07T20:16:13.555" v="38"/>
        <pc:sldMkLst>
          <pc:docMk/>
          <pc:sldMk cId="0" sldId="277"/>
        </pc:sldMkLst>
        <pc:spChg chg="mod ord">
          <ac:chgData name="Shah, Mahima Jayesh" userId="S::mjs8450@psu.edu::33001ce8-a69a-40e9-9d56-43be828280e2" providerId="AD" clId="Web-{305855E6-6492-1F3D-F98E-C8A3A9D9D8E0}" dt="2022-04-07T20:16:13.555" v="38"/>
          <ac:spMkLst>
            <pc:docMk/>
            <pc:sldMk cId="0" sldId="277"/>
            <ac:spMk id="2" creationId="{00000000-0000-0000-0000-000000000000}"/>
          </ac:spMkLst>
        </pc:spChg>
        <pc:spChg chg="del mod ord">
          <ac:chgData name="Shah, Mahima Jayesh" userId="S::mjs8450@psu.edu::33001ce8-a69a-40e9-9d56-43be828280e2" providerId="AD" clId="Web-{305855E6-6492-1F3D-F98E-C8A3A9D9D8E0}" dt="2022-04-07T20:15:46.961" v="37"/>
          <ac:spMkLst>
            <pc:docMk/>
            <pc:sldMk cId="0" sldId="277"/>
            <ac:spMk id="3" creationId="{00000000-0000-0000-0000-000000000000}"/>
          </ac:spMkLst>
        </pc:spChg>
        <pc:spChg chg="add">
          <ac:chgData name="Shah, Mahima Jayesh" userId="S::mjs8450@psu.edu::33001ce8-a69a-40e9-9d56-43be828280e2" providerId="AD" clId="Web-{305855E6-6492-1F3D-F98E-C8A3A9D9D8E0}" dt="2022-04-07T20:16:13.555" v="38"/>
          <ac:spMkLst>
            <pc:docMk/>
            <pc:sldMk cId="0" sldId="277"/>
            <ac:spMk id="10" creationId="{1717B8A0-6771-47AF-B5CB-F533399E0EF4}"/>
          </ac:spMkLst>
        </pc:spChg>
        <pc:spChg chg="add">
          <ac:chgData name="Shah, Mahima Jayesh" userId="S::mjs8450@psu.edu::33001ce8-a69a-40e9-9d56-43be828280e2" providerId="AD" clId="Web-{305855E6-6492-1F3D-F98E-C8A3A9D9D8E0}" dt="2022-04-07T20:16:13.555" v="38"/>
          <ac:spMkLst>
            <pc:docMk/>
            <pc:sldMk cId="0" sldId="277"/>
            <ac:spMk id="12" creationId="{58ACBBC8-C685-44DA-B133-D20A24826D11}"/>
          </ac:spMkLst>
        </pc:spChg>
        <pc:graphicFrameChg chg="add mod modGraphic">
          <ac:chgData name="Shah, Mahima Jayesh" userId="S::mjs8450@psu.edu::33001ce8-a69a-40e9-9d56-43be828280e2" providerId="AD" clId="Web-{305855E6-6492-1F3D-F98E-C8A3A9D9D8E0}" dt="2022-04-07T20:16:13.555" v="38"/>
          <ac:graphicFrameMkLst>
            <pc:docMk/>
            <pc:sldMk cId="0" sldId="277"/>
            <ac:graphicFrameMk id="5" creationId="{7E970A2A-9C96-E230-E6D7-C7D53E188D4A}"/>
          </ac:graphicFrameMkLst>
        </pc:graphicFrameChg>
      </pc:sldChg>
      <pc:sldChg chg="addSp delSp modSp mod setBg modClrScheme chgLayout">
        <pc:chgData name="Shah, Mahima Jayesh" userId="S::mjs8450@psu.edu::33001ce8-a69a-40e9-9d56-43be828280e2" providerId="AD" clId="Web-{305855E6-6492-1F3D-F98E-C8A3A9D9D8E0}" dt="2022-04-07T20:16:31.508" v="41"/>
        <pc:sldMkLst>
          <pc:docMk/>
          <pc:sldMk cId="0" sldId="279"/>
        </pc:sldMkLst>
        <pc:spChg chg="mod ord">
          <ac:chgData name="Shah, Mahima Jayesh" userId="S::mjs8450@psu.edu::33001ce8-a69a-40e9-9d56-43be828280e2" providerId="AD" clId="Web-{305855E6-6492-1F3D-F98E-C8A3A9D9D8E0}" dt="2022-04-07T20:16:26.070" v="40"/>
          <ac:spMkLst>
            <pc:docMk/>
            <pc:sldMk cId="0" sldId="279"/>
            <ac:spMk id="2" creationId="{00000000-0000-0000-0000-000000000000}"/>
          </ac:spMkLst>
        </pc:spChg>
        <pc:spChg chg="add">
          <ac:chgData name="Shah, Mahima Jayesh" userId="S::mjs8450@psu.edu::33001ce8-a69a-40e9-9d56-43be828280e2" providerId="AD" clId="Web-{305855E6-6492-1F3D-F98E-C8A3A9D9D8E0}" dt="2022-04-07T20:16:26.070" v="40"/>
          <ac:spMkLst>
            <pc:docMk/>
            <pc:sldMk cId="0" sldId="279"/>
            <ac:spMk id="73" creationId="{7F1E7AFF-0BDE-41B0-A9C8-A3E0E9DED049}"/>
          </ac:spMkLst>
        </pc:spChg>
        <pc:spChg chg="add del">
          <ac:chgData name="Shah, Mahima Jayesh" userId="S::mjs8450@psu.edu::33001ce8-a69a-40e9-9d56-43be828280e2" providerId="AD" clId="Web-{305855E6-6492-1F3D-F98E-C8A3A9D9D8E0}" dt="2022-04-07T20:16:31.508" v="41"/>
          <ac:spMkLst>
            <pc:docMk/>
            <pc:sldMk cId="0" sldId="279"/>
            <ac:spMk id="1030" creationId="{C5EB9C61-2F27-3D42-9242-CB769B0AC216}"/>
          </ac:spMkLst>
        </pc:spChg>
        <pc:picChg chg="add">
          <ac:chgData name="Shah, Mahima Jayesh" userId="S::mjs8450@psu.edu::33001ce8-a69a-40e9-9d56-43be828280e2" providerId="AD" clId="Web-{305855E6-6492-1F3D-F98E-C8A3A9D9D8E0}" dt="2022-04-07T20:16:26.070" v="40"/>
          <ac:picMkLst>
            <pc:docMk/>
            <pc:sldMk cId="0" sldId="279"/>
            <ac:picMk id="1026" creationId="{00000000-0000-0000-0000-000000000000}"/>
          </ac:picMkLst>
        </pc:picChg>
        <pc:picChg chg="del mod ord replId">
          <ac:chgData name="Shah, Mahima Jayesh" userId="S::mjs8450@psu.edu::33001ce8-a69a-40e9-9d56-43be828280e2" providerId="AD" clId="Web-{305855E6-6492-1F3D-F98E-C8A3A9D9D8E0}" dt="2022-04-07T20:16:26.070" v="40"/>
          <ac:picMkLst>
            <pc:docMk/>
            <pc:sldMk cId="0" sldId="279"/>
            <ac:picMk id="1028" creationId="{00000000-0000-0000-0000-000000000000}"/>
          </ac:picMkLst>
        </pc:picChg>
      </pc:sldChg>
      <pc:sldChg chg="addSp delSp modSp mod setBg modClrScheme chgLayout">
        <pc:chgData name="Shah, Mahima Jayesh" userId="S::mjs8450@psu.edu::33001ce8-a69a-40e9-9d56-43be828280e2" providerId="AD" clId="Web-{305855E6-6492-1F3D-F98E-C8A3A9D9D8E0}" dt="2022-04-07T20:22:21.741" v="57"/>
        <pc:sldMkLst>
          <pc:docMk/>
          <pc:sldMk cId="0" sldId="280"/>
        </pc:sldMkLst>
        <pc:spChg chg="mod ord">
          <ac:chgData name="Shah, Mahima Jayesh" userId="S::mjs8450@psu.edu::33001ce8-a69a-40e9-9d56-43be828280e2" providerId="AD" clId="Web-{305855E6-6492-1F3D-F98E-C8A3A9D9D8E0}" dt="2022-04-07T20:22:21.741" v="57"/>
          <ac:spMkLst>
            <pc:docMk/>
            <pc:sldMk cId="0" sldId="280"/>
            <ac:spMk id="2" creationId="{00000000-0000-0000-0000-000000000000}"/>
          </ac:spMkLst>
        </pc:spChg>
        <pc:spChg chg="del mod ord">
          <ac:chgData name="Shah, Mahima Jayesh" userId="S::mjs8450@psu.edu::33001ce8-a69a-40e9-9d56-43be828280e2" providerId="AD" clId="Web-{305855E6-6492-1F3D-F98E-C8A3A9D9D8E0}" dt="2022-04-07T20:22:17.116" v="56"/>
          <ac:spMkLst>
            <pc:docMk/>
            <pc:sldMk cId="0" sldId="280"/>
            <ac:spMk id="3" creationId="{00000000-0000-0000-0000-000000000000}"/>
          </ac:spMkLst>
        </pc:spChg>
        <pc:spChg chg="add">
          <ac:chgData name="Shah, Mahima Jayesh" userId="S::mjs8450@psu.edu::33001ce8-a69a-40e9-9d56-43be828280e2" providerId="AD" clId="Web-{305855E6-6492-1F3D-F98E-C8A3A9D9D8E0}" dt="2022-04-07T20:22:21.741" v="57"/>
          <ac:spMkLst>
            <pc:docMk/>
            <pc:sldMk cId="0" sldId="280"/>
            <ac:spMk id="9" creationId="{F0FD769F-BDEE-4149-8C98-A92F1F8A145F}"/>
          </ac:spMkLst>
        </pc:spChg>
        <pc:spChg chg="add">
          <ac:chgData name="Shah, Mahima Jayesh" userId="S::mjs8450@psu.edu::33001ce8-a69a-40e9-9d56-43be828280e2" providerId="AD" clId="Web-{305855E6-6492-1F3D-F98E-C8A3A9D9D8E0}" dt="2022-04-07T20:22:21.741" v="57"/>
          <ac:spMkLst>
            <pc:docMk/>
            <pc:sldMk cId="0" sldId="280"/>
            <ac:spMk id="11" creationId="{DC00EF3B-797F-4060-9460-6EEF08B1B150}"/>
          </ac:spMkLst>
        </pc:spChg>
        <pc:picChg chg="add">
          <ac:chgData name="Shah, Mahima Jayesh" userId="S::mjs8450@psu.edu::33001ce8-a69a-40e9-9d56-43be828280e2" providerId="AD" clId="Web-{305855E6-6492-1F3D-F98E-C8A3A9D9D8E0}" dt="2022-04-07T20:22:21.741" v="57"/>
          <ac:picMkLst>
            <pc:docMk/>
            <pc:sldMk cId="0" sldId="280"/>
            <ac:picMk id="6" creationId="{645523F7-FCDB-4ABD-63D3-4746ED4BC08D}"/>
          </ac:picMkLst>
        </pc:picChg>
      </pc:sldChg>
      <pc:sldChg chg="addSp delSp modSp mod setBg modClrScheme chgLayout">
        <pc:chgData name="Shah, Mahima Jayesh" userId="S::mjs8450@psu.edu::33001ce8-a69a-40e9-9d56-43be828280e2" providerId="AD" clId="Web-{305855E6-6492-1F3D-F98E-C8A3A9D9D8E0}" dt="2022-04-07T20:17:27.367" v="43"/>
        <pc:sldMkLst>
          <pc:docMk/>
          <pc:sldMk cId="0" sldId="282"/>
        </pc:sldMkLst>
        <pc:spChg chg="mod ord">
          <ac:chgData name="Shah, Mahima Jayesh" userId="S::mjs8450@psu.edu::33001ce8-a69a-40e9-9d56-43be828280e2" providerId="AD" clId="Web-{305855E6-6492-1F3D-F98E-C8A3A9D9D8E0}" dt="2022-04-07T20:17:27.367" v="43"/>
          <ac:spMkLst>
            <pc:docMk/>
            <pc:sldMk cId="0" sldId="282"/>
            <ac:spMk id="2" creationId="{00000000-0000-0000-0000-000000000000}"/>
          </ac:spMkLst>
        </pc:spChg>
        <pc:spChg chg="del mod ord">
          <ac:chgData name="Shah, Mahima Jayesh" userId="S::mjs8450@psu.edu::33001ce8-a69a-40e9-9d56-43be828280e2" providerId="AD" clId="Web-{305855E6-6492-1F3D-F98E-C8A3A9D9D8E0}" dt="2022-04-07T20:17:27.367" v="43"/>
          <ac:spMkLst>
            <pc:docMk/>
            <pc:sldMk cId="0" sldId="282"/>
            <ac:spMk id="3" creationId="{00000000-0000-0000-0000-000000000000}"/>
          </ac:spMkLst>
        </pc:spChg>
        <pc:spChg chg="add">
          <ac:chgData name="Shah, Mahima Jayesh" userId="S::mjs8450@psu.edu::33001ce8-a69a-40e9-9d56-43be828280e2" providerId="AD" clId="Web-{305855E6-6492-1F3D-F98E-C8A3A9D9D8E0}" dt="2022-04-07T20:17:27.367" v="43"/>
          <ac:spMkLst>
            <pc:docMk/>
            <pc:sldMk cId="0" sldId="282"/>
            <ac:spMk id="9" creationId="{1717B8A0-6771-47AF-B5CB-F533399E0EF4}"/>
          </ac:spMkLst>
        </pc:spChg>
        <pc:spChg chg="add">
          <ac:chgData name="Shah, Mahima Jayesh" userId="S::mjs8450@psu.edu::33001ce8-a69a-40e9-9d56-43be828280e2" providerId="AD" clId="Web-{305855E6-6492-1F3D-F98E-C8A3A9D9D8E0}" dt="2022-04-07T20:17:27.367" v="43"/>
          <ac:spMkLst>
            <pc:docMk/>
            <pc:sldMk cId="0" sldId="282"/>
            <ac:spMk id="11" creationId="{58ACBBC8-C685-44DA-B133-D20A24826D11}"/>
          </ac:spMkLst>
        </pc:spChg>
        <pc:graphicFrameChg chg="add">
          <ac:chgData name="Shah, Mahima Jayesh" userId="S::mjs8450@psu.edu::33001ce8-a69a-40e9-9d56-43be828280e2" providerId="AD" clId="Web-{305855E6-6492-1F3D-F98E-C8A3A9D9D8E0}" dt="2022-04-07T20:17:27.367" v="43"/>
          <ac:graphicFrameMkLst>
            <pc:docMk/>
            <pc:sldMk cId="0" sldId="282"/>
            <ac:graphicFrameMk id="5" creationId="{E5DBF15C-3FF4-B431-ED4B-450BF405F1CD}"/>
          </ac:graphicFrameMkLst>
        </pc:graphicFrameChg>
      </pc:sldChg>
      <pc:sldChg chg="addSp delSp modSp mod setBg modClrScheme chgLayout">
        <pc:chgData name="Shah, Mahima Jayesh" userId="S::mjs8450@psu.edu::33001ce8-a69a-40e9-9d56-43be828280e2" providerId="AD" clId="Web-{305855E6-6492-1F3D-F98E-C8A3A9D9D8E0}" dt="2022-04-07T20:21:26.647" v="54"/>
        <pc:sldMkLst>
          <pc:docMk/>
          <pc:sldMk cId="0" sldId="283"/>
        </pc:sldMkLst>
        <pc:spChg chg="mod ord">
          <ac:chgData name="Shah, Mahima Jayesh" userId="S::mjs8450@psu.edu::33001ce8-a69a-40e9-9d56-43be828280e2" providerId="AD" clId="Web-{305855E6-6492-1F3D-F98E-C8A3A9D9D8E0}" dt="2022-04-07T20:21:26.647" v="54"/>
          <ac:spMkLst>
            <pc:docMk/>
            <pc:sldMk cId="0" sldId="283"/>
            <ac:spMk id="2" creationId="{00000000-0000-0000-0000-000000000000}"/>
          </ac:spMkLst>
        </pc:spChg>
        <pc:spChg chg="del mod ord">
          <ac:chgData name="Shah, Mahima Jayesh" userId="S::mjs8450@psu.edu::33001ce8-a69a-40e9-9d56-43be828280e2" providerId="AD" clId="Web-{305855E6-6492-1F3D-F98E-C8A3A9D9D8E0}" dt="2022-04-07T20:21:26.647" v="54"/>
          <ac:spMkLst>
            <pc:docMk/>
            <pc:sldMk cId="0" sldId="283"/>
            <ac:spMk id="3" creationId="{00000000-0000-0000-0000-000000000000}"/>
          </ac:spMkLst>
        </pc:spChg>
        <pc:spChg chg="add del">
          <ac:chgData name="Shah, Mahima Jayesh" userId="S::mjs8450@psu.edu::33001ce8-a69a-40e9-9d56-43be828280e2" providerId="AD" clId="Web-{305855E6-6492-1F3D-F98E-C8A3A9D9D8E0}" dt="2022-04-07T20:21:26.616" v="53"/>
          <ac:spMkLst>
            <pc:docMk/>
            <pc:sldMk cId="0" sldId="283"/>
            <ac:spMk id="8" creationId="{106378C3-EA41-4A0B-8144-97AF179E9AB7}"/>
          </ac:spMkLst>
        </pc:spChg>
        <pc:spChg chg="add">
          <ac:chgData name="Shah, Mahima Jayesh" userId="S::mjs8450@psu.edu::33001ce8-a69a-40e9-9d56-43be828280e2" providerId="AD" clId="Web-{305855E6-6492-1F3D-F98E-C8A3A9D9D8E0}" dt="2022-04-07T20:21:26.647" v="54"/>
          <ac:spMkLst>
            <pc:docMk/>
            <pc:sldMk cId="0" sldId="283"/>
            <ac:spMk id="9" creationId="{1717B8A0-6771-47AF-B5CB-F533399E0EF4}"/>
          </ac:spMkLst>
        </pc:spChg>
        <pc:spChg chg="add del">
          <ac:chgData name="Shah, Mahima Jayesh" userId="S::mjs8450@psu.edu::33001ce8-a69a-40e9-9d56-43be828280e2" providerId="AD" clId="Web-{305855E6-6492-1F3D-F98E-C8A3A9D9D8E0}" dt="2022-04-07T20:21:26.616" v="53"/>
          <ac:spMkLst>
            <pc:docMk/>
            <pc:sldMk cId="0" sldId="283"/>
            <ac:spMk id="10" creationId="{1BB06672-1A60-406F-A61F-4563851CE60F}"/>
          </ac:spMkLst>
        </pc:spChg>
        <pc:spChg chg="add">
          <ac:chgData name="Shah, Mahima Jayesh" userId="S::mjs8450@psu.edu::33001ce8-a69a-40e9-9d56-43be828280e2" providerId="AD" clId="Web-{305855E6-6492-1F3D-F98E-C8A3A9D9D8E0}" dt="2022-04-07T20:21:26.647" v="54"/>
          <ac:spMkLst>
            <pc:docMk/>
            <pc:sldMk cId="0" sldId="283"/>
            <ac:spMk id="11" creationId="{58ACBBC8-C685-44DA-B133-D20A24826D11}"/>
          </ac:spMkLst>
        </pc:spChg>
        <pc:spChg chg="add del">
          <ac:chgData name="Shah, Mahima Jayesh" userId="S::mjs8450@psu.edu::33001ce8-a69a-40e9-9d56-43be828280e2" providerId="AD" clId="Web-{305855E6-6492-1F3D-F98E-C8A3A9D9D8E0}" dt="2022-04-07T20:21:26.616" v="53"/>
          <ac:spMkLst>
            <pc:docMk/>
            <pc:sldMk cId="0" sldId="283"/>
            <ac:spMk id="12" creationId="{2ABC575D-863A-449B-AA18-A22D2A84C832}"/>
          </ac:spMkLst>
        </pc:spChg>
        <pc:graphicFrameChg chg="add">
          <ac:chgData name="Shah, Mahima Jayesh" userId="S::mjs8450@psu.edu::33001ce8-a69a-40e9-9d56-43be828280e2" providerId="AD" clId="Web-{305855E6-6492-1F3D-F98E-C8A3A9D9D8E0}" dt="2022-04-07T20:21:26.647" v="54"/>
          <ac:graphicFrameMkLst>
            <pc:docMk/>
            <pc:sldMk cId="0" sldId="283"/>
            <ac:graphicFrameMk id="5" creationId="{9F56854C-2628-DCE6-6F14-C38CCC23DAF9}"/>
          </ac:graphicFrameMkLst>
        </pc:graphicFrameChg>
      </pc:sldChg>
      <pc:sldMasterChg chg="del delSldLayout">
        <pc:chgData name="Shah, Mahima Jayesh" userId="S::mjs8450@psu.edu::33001ce8-a69a-40e9-9d56-43be828280e2" providerId="AD" clId="Web-{305855E6-6492-1F3D-F98E-C8A3A9D9D8E0}" dt="2022-04-07T20:07:37.182" v="0"/>
        <pc:sldMasterMkLst>
          <pc:docMk/>
          <pc:sldMasterMk cId="0" sldId="2147483672"/>
        </pc:sldMasterMkLst>
        <pc:sldLayoutChg chg="del">
          <pc:chgData name="Shah, Mahima Jayesh" userId="S::mjs8450@psu.edu::33001ce8-a69a-40e9-9d56-43be828280e2" providerId="AD" clId="Web-{305855E6-6492-1F3D-F98E-C8A3A9D9D8E0}" dt="2022-04-07T20:07:37.182" v="0"/>
          <pc:sldLayoutMkLst>
            <pc:docMk/>
            <pc:sldMasterMk cId="0" sldId="2147483672"/>
            <pc:sldLayoutMk cId="0" sldId="2147483673"/>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74"/>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75"/>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76"/>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77"/>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78"/>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79"/>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80"/>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81"/>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82"/>
          </pc:sldLayoutMkLst>
        </pc:sldLayoutChg>
        <pc:sldLayoutChg chg="del">
          <pc:chgData name="Shah, Mahima Jayesh" userId="S::mjs8450@psu.edu::33001ce8-a69a-40e9-9d56-43be828280e2" providerId="AD" clId="Web-{305855E6-6492-1F3D-F98E-C8A3A9D9D8E0}" dt="2022-04-07T20:07:37.182" v="0"/>
          <pc:sldLayoutMkLst>
            <pc:docMk/>
            <pc:sldMasterMk cId="0" sldId="2147483672"/>
            <pc:sldLayoutMk cId="0" sldId="2147483683"/>
          </pc:sldLayoutMkLst>
        </pc:sldLayoutChg>
      </pc:sldMasterChg>
      <pc:sldMasterChg chg="add del addSldLayout delSldLayout modSldLayout">
        <pc:chgData name="Shah, Mahima Jayesh" userId="S::mjs8450@psu.edu::33001ce8-a69a-40e9-9d56-43be828280e2" providerId="AD" clId="Web-{305855E6-6492-1F3D-F98E-C8A3A9D9D8E0}" dt="2022-04-07T20:08:31.166" v="12"/>
        <pc:sldMasterMkLst>
          <pc:docMk/>
          <pc:sldMasterMk cId="3290805824" sldId="2147483684"/>
        </pc:sldMasterMkLst>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2488204221" sldId="2147483685"/>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3275198836" sldId="2147483686"/>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4105522152" sldId="2147483687"/>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1270064948" sldId="2147483688"/>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1564005706" sldId="2147483689"/>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43878504" sldId="2147483690"/>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1217748114" sldId="2147483691"/>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2157076091" sldId="2147483692"/>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3233191783" sldId="2147483693"/>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3774960247" sldId="2147483694"/>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1019667365" sldId="2147483695"/>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2603175196" sldId="2147483696"/>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2269916133" sldId="2147483697"/>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215275038" sldId="2147483698"/>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2765771538" sldId="2147483699"/>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110476600" sldId="2147483700"/>
          </pc:sldLayoutMkLst>
        </pc:sldLayoutChg>
        <pc:sldLayoutChg chg="add del mod replId">
          <pc:chgData name="Shah, Mahima Jayesh" userId="S::mjs8450@psu.edu::33001ce8-a69a-40e9-9d56-43be828280e2" providerId="AD" clId="Web-{305855E6-6492-1F3D-F98E-C8A3A9D9D8E0}" dt="2022-04-07T20:08:31.166" v="12"/>
          <pc:sldLayoutMkLst>
            <pc:docMk/>
            <pc:sldMasterMk cId="3290805824" sldId="2147483684"/>
            <pc:sldLayoutMk cId="965745643" sldId="2147483701"/>
          </pc:sldLayoutMkLst>
        </pc:sldLayoutChg>
      </pc:sldMasterChg>
      <pc:sldMasterChg chg="add del addSldLayout delSldLayout modSldLayout">
        <pc:chgData name="Shah, Mahima Jayesh" userId="S::mjs8450@psu.edu::33001ce8-a69a-40e9-9d56-43be828280e2" providerId="AD" clId="Web-{305855E6-6492-1F3D-F98E-C8A3A9D9D8E0}" dt="2022-04-07T20:08:49.260" v="13"/>
        <pc:sldMasterMkLst>
          <pc:docMk/>
          <pc:sldMasterMk cId="2200430648" sldId="2147483702"/>
        </pc:sldMasterMkLst>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2542569121" sldId="2147483703"/>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887065294" sldId="2147483704"/>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3133261591" sldId="2147483705"/>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2918173751" sldId="2147483706"/>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2875564441" sldId="2147483707"/>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353543964" sldId="2147483708"/>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2555553553" sldId="2147483709"/>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3595696381" sldId="2147483710"/>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1261269061" sldId="2147483711"/>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2650428742" sldId="2147483712"/>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3859707940" sldId="2147483713"/>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1371349495" sldId="2147483714"/>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133999881" sldId="2147483715"/>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578571497" sldId="2147483716"/>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1939891817" sldId="2147483717"/>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735804348" sldId="2147483718"/>
          </pc:sldLayoutMkLst>
        </pc:sldLayoutChg>
        <pc:sldLayoutChg chg="add del mod replId">
          <pc:chgData name="Shah, Mahima Jayesh" userId="S::mjs8450@psu.edu::33001ce8-a69a-40e9-9d56-43be828280e2" providerId="AD" clId="Web-{305855E6-6492-1F3D-F98E-C8A3A9D9D8E0}" dt="2022-04-07T20:08:49.260" v="13"/>
          <pc:sldLayoutMkLst>
            <pc:docMk/>
            <pc:sldMasterMk cId="2200430648" sldId="2147483702"/>
            <pc:sldLayoutMk cId="1487656572" sldId="2147483719"/>
          </pc:sldLayoutMkLst>
        </pc:sldLayoutChg>
      </pc:sldMasterChg>
      <pc:sldMasterChg chg="add del addSldLayout delSldLayout modSldLayout">
        <pc:chgData name="Shah, Mahima Jayesh" userId="S::mjs8450@psu.edu::33001ce8-a69a-40e9-9d56-43be828280e2" providerId="AD" clId="Web-{305855E6-6492-1F3D-F98E-C8A3A9D9D8E0}" dt="2022-04-07T20:09:37.307" v="17"/>
        <pc:sldMasterMkLst>
          <pc:docMk/>
          <pc:sldMasterMk cId="3161277535" sldId="2147483720"/>
        </pc:sldMasterMkLst>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2430386311" sldId="2147483721"/>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2867227438" sldId="2147483722"/>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353853651" sldId="2147483723"/>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2362043220" sldId="2147483724"/>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1665509218" sldId="2147483725"/>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1619995785" sldId="2147483726"/>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651764836" sldId="2147483727"/>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893764426" sldId="2147483728"/>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3045203057" sldId="2147483729"/>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292759260" sldId="2147483730"/>
          </pc:sldLayoutMkLst>
        </pc:sldLayoutChg>
        <pc:sldLayoutChg chg="add del mod replId">
          <pc:chgData name="Shah, Mahima Jayesh" userId="S::mjs8450@psu.edu::33001ce8-a69a-40e9-9d56-43be828280e2" providerId="AD" clId="Web-{305855E6-6492-1F3D-F98E-C8A3A9D9D8E0}" dt="2022-04-07T20:09:37.307" v="17"/>
          <pc:sldLayoutMkLst>
            <pc:docMk/>
            <pc:sldMasterMk cId="3161277535" sldId="2147483720"/>
            <pc:sldLayoutMk cId="4193306969" sldId="2147483731"/>
          </pc:sldLayoutMkLst>
        </pc:sldLayoutChg>
      </pc:sldMasterChg>
      <pc:sldMasterChg chg="add del addSldLayout delSldLayout modSldLayout">
        <pc:chgData name="Shah, Mahima Jayesh" userId="S::mjs8450@psu.edu::33001ce8-a69a-40e9-9d56-43be828280e2" providerId="AD" clId="Web-{305855E6-6492-1F3D-F98E-C8A3A9D9D8E0}" dt="2022-04-07T20:10:03.150" v="18"/>
        <pc:sldMasterMkLst>
          <pc:docMk/>
          <pc:sldMasterMk cId="848820014" sldId="2147483732"/>
        </pc:sldMasterMkLst>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1135178836" sldId="2147483733"/>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1706003334" sldId="2147483734"/>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1277376664" sldId="2147483735"/>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2291269761" sldId="2147483736"/>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2998867197" sldId="2147483737"/>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3369933855" sldId="2147483738"/>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3059068000" sldId="2147483739"/>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1225844096" sldId="2147483740"/>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3311638357" sldId="2147483741"/>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1295260473" sldId="2147483742"/>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2609875733" sldId="2147483743"/>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3460213695" sldId="2147483744"/>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1361326855" sldId="2147483745"/>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1700993651" sldId="2147483746"/>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922827304" sldId="2147483747"/>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3448436456" sldId="2147483748"/>
          </pc:sldLayoutMkLst>
        </pc:sldLayoutChg>
        <pc:sldLayoutChg chg="add del mod replId">
          <pc:chgData name="Shah, Mahima Jayesh" userId="S::mjs8450@psu.edu::33001ce8-a69a-40e9-9d56-43be828280e2" providerId="AD" clId="Web-{305855E6-6492-1F3D-F98E-C8A3A9D9D8E0}" dt="2022-04-07T20:10:03.150" v="18"/>
          <pc:sldLayoutMkLst>
            <pc:docMk/>
            <pc:sldMasterMk cId="848820014" sldId="2147483732"/>
            <pc:sldLayoutMk cId="657433000" sldId="2147483749"/>
          </pc:sldLayoutMkLst>
        </pc:sldLayoutChg>
      </pc:sldMasterChg>
      <pc:sldMasterChg chg="add del addSldLayout delSldLayout modSldLayout">
        <pc:chgData name="Shah, Mahima Jayesh" userId="S::mjs8450@psu.edu::33001ce8-a69a-40e9-9d56-43be828280e2" providerId="AD" clId="Web-{305855E6-6492-1F3D-F98E-C8A3A9D9D8E0}" dt="2022-04-07T20:10:15.572" v="19"/>
        <pc:sldMasterMkLst>
          <pc:docMk/>
          <pc:sldMasterMk cId="22820271" sldId="2147483750"/>
        </pc:sldMasterMkLst>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1371660642" sldId="2147483751"/>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2172638515" sldId="2147483752"/>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2041599416" sldId="2147483753"/>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148171790" sldId="2147483754"/>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3302352374" sldId="2147483755"/>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886262434" sldId="2147483756"/>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3607959131" sldId="2147483757"/>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1525322609" sldId="2147483758"/>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3759080690" sldId="2147483759"/>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3935048948" sldId="2147483760"/>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1159951549" sldId="2147483761"/>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4224286052" sldId="2147483762"/>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1748229206" sldId="2147483763"/>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758804309" sldId="2147483764"/>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1122958510" sldId="2147483765"/>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367613365" sldId="2147483766"/>
          </pc:sldLayoutMkLst>
        </pc:sldLayoutChg>
        <pc:sldLayoutChg chg="add del mod replId">
          <pc:chgData name="Shah, Mahima Jayesh" userId="S::mjs8450@psu.edu::33001ce8-a69a-40e9-9d56-43be828280e2" providerId="AD" clId="Web-{305855E6-6492-1F3D-F98E-C8A3A9D9D8E0}" dt="2022-04-07T20:10:15.572" v="19"/>
          <pc:sldLayoutMkLst>
            <pc:docMk/>
            <pc:sldMasterMk cId="22820271" sldId="2147483750"/>
            <pc:sldLayoutMk cId="3110090990" sldId="2147483767"/>
          </pc:sldLayoutMkLst>
        </pc:sldLayoutChg>
      </pc:sldMasterChg>
      <pc:sldMasterChg chg="add del addSldLayout delSldLayout modSldLayout">
        <pc:chgData name="Shah, Mahima Jayesh" userId="S::mjs8450@psu.edu::33001ce8-a69a-40e9-9d56-43be828280e2" providerId="AD" clId="Web-{305855E6-6492-1F3D-F98E-C8A3A9D9D8E0}" dt="2022-04-07T20:11:00.791" v="22"/>
        <pc:sldMasterMkLst>
          <pc:docMk/>
          <pc:sldMasterMk cId="996771844" sldId="2147483768"/>
        </pc:sldMasterMkLst>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767163780" sldId="2147483769"/>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1761093331" sldId="2147483770"/>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3672764490" sldId="2147483771"/>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3597463854" sldId="2147483772"/>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760436947" sldId="2147483773"/>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3361943493" sldId="2147483774"/>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3697932530" sldId="2147483775"/>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2525615963" sldId="2147483776"/>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995716167" sldId="2147483777"/>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3730055317" sldId="2147483778"/>
          </pc:sldLayoutMkLst>
        </pc:sldLayoutChg>
        <pc:sldLayoutChg chg="add del mod replId">
          <pc:chgData name="Shah, Mahima Jayesh" userId="S::mjs8450@psu.edu::33001ce8-a69a-40e9-9d56-43be828280e2" providerId="AD" clId="Web-{305855E6-6492-1F3D-F98E-C8A3A9D9D8E0}" dt="2022-04-07T20:11:00.791" v="22"/>
          <pc:sldLayoutMkLst>
            <pc:docMk/>
            <pc:sldMasterMk cId="996771844" sldId="2147483768"/>
            <pc:sldLayoutMk cId="1169376044" sldId="2147483779"/>
          </pc:sldLayoutMkLst>
        </pc:sldLayoutChg>
      </pc:sldMasterChg>
      <pc:sldMasterChg chg="add del addSldLayout delSldLayout modSldLayout">
        <pc:chgData name="Shah, Mahima Jayesh" userId="S::mjs8450@psu.edu::33001ce8-a69a-40e9-9d56-43be828280e2" providerId="AD" clId="Web-{305855E6-6492-1F3D-F98E-C8A3A9D9D8E0}" dt="2022-04-07T20:11:14.134" v="23"/>
        <pc:sldMasterMkLst>
          <pc:docMk/>
          <pc:sldMasterMk cId="1126852067" sldId="2147483780"/>
        </pc:sldMasterMkLst>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2221477922" sldId="2147483781"/>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4225389539" sldId="2147483782"/>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415380773" sldId="2147483783"/>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1874478671" sldId="2147483784"/>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3392264392" sldId="2147483785"/>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827287182" sldId="2147483786"/>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1495654644" sldId="2147483787"/>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85914765" sldId="2147483788"/>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3354661186" sldId="2147483789"/>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4208971216" sldId="2147483790"/>
          </pc:sldLayoutMkLst>
        </pc:sldLayoutChg>
        <pc:sldLayoutChg chg="add del mod replId">
          <pc:chgData name="Shah, Mahima Jayesh" userId="S::mjs8450@psu.edu::33001ce8-a69a-40e9-9d56-43be828280e2" providerId="AD" clId="Web-{305855E6-6492-1F3D-F98E-C8A3A9D9D8E0}" dt="2022-04-07T20:11:14.134" v="23"/>
          <pc:sldLayoutMkLst>
            <pc:docMk/>
            <pc:sldMasterMk cId="1126852067" sldId="2147483780"/>
            <pc:sldLayoutMk cId="1874310457" sldId="2147483791"/>
          </pc:sldLayoutMkLst>
        </pc:sldLayoutChg>
      </pc:sldMasterChg>
      <pc:sldMasterChg chg="add addSldLayout modSldLayout">
        <pc:chgData name="Shah, Mahima Jayesh" userId="S::mjs8450@psu.edu::33001ce8-a69a-40e9-9d56-43be828280e2" providerId="AD" clId="Web-{305855E6-6492-1F3D-F98E-C8A3A9D9D8E0}" dt="2022-04-07T20:11:14.134" v="23"/>
        <pc:sldMasterMkLst>
          <pc:docMk/>
          <pc:sldMasterMk cId="2005195486" sldId="2147483792"/>
        </pc:sldMasterMkLst>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1809151884" sldId="2147483793"/>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631580455" sldId="2147483794"/>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2596325351" sldId="2147483795"/>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3704458189" sldId="2147483796"/>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2613405145" sldId="2147483797"/>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4182842992" sldId="2147483798"/>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14834543" sldId="2147483799"/>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2130953478" sldId="2147483800"/>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3207089326" sldId="2147483801"/>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428767508" sldId="2147483802"/>
          </pc:sldLayoutMkLst>
        </pc:sldLayoutChg>
        <pc:sldLayoutChg chg="add mod replId">
          <pc:chgData name="Shah, Mahima Jayesh" userId="S::mjs8450@psu.edu::33001ce8-a69a-40e9-9d56-43be828280e2" providerId="AD" clId="Web-{305855E6-6492-1F3D-F98E-C8A3A9D9D8E0}" dt="2022-04-07T20:11:14.134" v="23"/>
          <pc:sldLayoutMkLst>
            <pc:docMk/>
            <pc:sldMasterMk cId="2005195486" sldId="2147483792"/>
            <pc:sldLayoutMk cId="643479821" sldId="214748380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65830-66AD-4194-B840-9B8E6E62061A}"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A26B06A-A4BD-468D-9666-924F7C9365E2}">
      <dgm:prSet/>
      <dgm:spPr/>
      <dgm:t>
        <a:bodyPr/>
        <a:lstStyle/>
        <a:p>
          <a:r>
            <a:rPr lang="en-US"/>
            <a:t>Introduction</a:t>
          </a:r>
        </a:p>
      </dgm:t>
    </dgm:pt>
    <dgm:pt modelId="{7A462D3E-C2A9-4C69-8DEB-90FA1B403374}" type="parTrans" cxnId="{C2A508BC-0A1F-4237-852A-0600C9F20534}">
      <dgm:prSet/>
      <dgm:spPr/>
      <dgm:t>
        <a:bodyPr/>
        <a:lstStyle/>
        <a:p>
          <a:endParaRPr lang="en-US"/>
        </a:p>
      </dgm:t>
    </dgm:pt>
    <dgm:pt modelId="{0F84F118-4831-4016-9B6B-D91660965695}" type="sibTrans" cxnId="{C2A508BC-0A1F-4237-852A-0600C9F20534}">
      <dgm:prSet/>
      <dgm:spPr/>
      <dgm:t>
        <a:bodyPr/>
        <a:lstStyle/>
        <a:p>
          <a:endParaRPr lang="en-US"/>
        </a:p>
      </dgm:t>
    </dgm:pt>
    <dgm:pt modelId="{04E65872-9DF4-4F8B-B23C-238DB2182A67}">
      <dgm:prSet/>
      <dgm:spPr/>
      <dgm:t>
        <a:bodyPr/>
        <a:lstStyle/>
        <a:p>
          <a:r>
            <a:rPr lang="en-US"/>
            <a:t>Model Checking</a:t>
          </a:r>
        </a:p>
      </dgm:t>
    </dgm:pt>
    <dgm:pt modelId="{48534B57-D03A-487E-8B0F-CB00661529A9}" type="parTrans" cxnId="{5882DE92-17B2-48D2-8148-399768DA847E}">
      <dgm:prSet/>
      <dgm:spPr/>
      <dgm:t>
        <a:bodyPr/>
        <a:lstStyle/>
        <a:p>
          <a:endParaRPr lang="en-US"/>
        </a:p>
      </dgm:t>
    </dgm:pt>
    <dgm:pt modelId="{98696DC0-48B7-4000-A03E-B19AB190189A}" type="sibTrans" cxnId="{5882DE92-17B2-48D2-8148-399768DA847E}">
      <dgm:prSet/>
      <dgm:spPr/>
      <dgm:t>
        <a:bodyPr/>
        <a:lstStyle/>
        <a:p>
          <a:endParaRPr lang="en-US"/>
        </a:p>
      </dgm:t>
    </dgm:pt>
    <dgm:pt modelId="{6732E5CE-28EB-41E1-B567-F918AE017FD2}">
      <dgm:prSet/>
      <dgm:spPr/>
      <dgm:t>
        <a:bodyPr/>
        <a:lstStyle/>
        <a:p>
          <a:r>
            <a:rPr lang="en-US"/>
            <a:t>UPPAAL Introduction</a:t>
          </a:r>
        </a:p>
      </dgm:t>
    </dgm:pt>
    <dgm:pt modelId="{B3C2C734-45C8-488D-9B76-5019453ED8C1}" type="parTrans" cxnId="{4EC9F267-593A-48A4-B3E3-C1A9CD8F1535}">
      <dgm:prSet/>
      <dgm:spPr/>
      <dgm:t>
        <a:bodyPr/>
        <a:lstStyle/>
        <a:p>
          <a:endParaRPr lang="en-US"/>
        </a:p>
      </dgm:t>
    </dgm:pt>
    <dgm:pt modelId="{8138B4D5-CEC0-43D6-B874-7BA4D8C36A1F}" type="sibTrans" cxnId="{4EC9F267-593A-48A4-B3E3-C1A9CD8F1535}">
      <dgm:prSet/>
      <dgm:spPr/>
      <dgm:t>
        <a:bodyPr/>
        <a:lstStyle/>
        <a:p>
          <a:endParaRPr lang="en-US"/>
        </a:p>
      </dgm:t>
    </dgm:pt>
    <dgm:pt modelId="{75DE8972-EFAF-4DF0-BFEE-0365B6E05F92}">
      <dgm:prSet/>
      <dgm:spPr/>
      <dgm:t>
        <a:bodyPr/>
        <a:lstStyle/>
        <a:p>
          <a:r>
            <a:rPr lang="en-US"/>
            <a:t>Modeling – Timed Automata</a:t>
          </a:r>
        </a:p>
      </dgm:t>
    </dgm:pt>
    <dgm:pt modelId="{FEC2B277-A4A5-4F0F-A832-DA45F7745392}" type="parTrans" cxnId="{95F08C5A-FA00-486D-823D-DA508DF2E9D1}">
      <dgm:prSet/>
      <dgm:spPr/>
      <dgm:t>
        <a:bodyPr/>
        <a:lstStyle/>
        <a:p>
          <a:endParaRPr lang="en-US"/>
        </a:p>
      </dgm:t>
    </dgm:pt>
    <dgm:pt modelId="{5429E16E-4410-479D-B0A5-0A8D301F7106}" type="sibTrans" cxnId="{95F08C5A-FA00-486D-823D-DA508DF2E9D1}">
      <dgm:prSet/>
      <dgm:spPr/>
      <dgm:t>
        <a:bodyPr/>
        <a:lstStyle/>
        <a:p>
          <a:endParaRPr lang="en-US"/>
        </a:p>
      </dgm:t>
    </dgm:pt>
    <dgm:pt modelId="{2B1AF718-5B8B-49F2-8B90-F6796089E74F}">
      <dgm:prSet/>
      <dgm:spPr/>
      <dgm:t>
        <a:bodyPr/>
        <a:lstStyle/>
        <a:p>
          <a:r>
            <a:rPr lang="en-US"/>
            <a:t>Simulator, Concrete Simulator</a:t>
          </a:r>
        </a:p>
      </dgm:t>
    </dgm:pt>
    <dgm:pt modelId="{0581ECFA-A949-4223-B0E5-E76C9764E5B7}" type="parTrans" cxnId="{1660EFDF-0108-44D0-8C78-095EE026E93F}">
      <dgm:prSet/>
      <dgm:spPr/>
      <dgm:t>
        <a:bodyPr/>
        <a:lstStyle/>
        <a:p>
          <a:endParaRPr lang="en-US"/>
        </a:p>
      </dgm:t>
    </dgm:pt>
    <dgm:pt modelId="{F18BABDA-5BF1-46B7-B740-BF8D1D355875}" type="sibTrans" cxnId="{1660EFDF-0108-44D0-8C78-095EE026E93F}">
      <dgm:prSet/>
      <dgm:spPr/>
      <dgm:t>
        <a:bodyPr/>
        <a:lstStyle/>
        <a:p>
          <a:endParaRPr lang="en-US"/>
        </a:p>
      </dgm:t>
    </dgm:pt>
    <dgm:pt modelId="{D2A7FB04-2ACB-4737-B8F6-875E75DE999B}">
      <dgm:prSet/>
      <dgm:spPr/>
      <dgm:t>
        <a:bodyPr/>
        <a:lstStyle/>
        <a:p>
          <a:pPr rtl="0"/>
          <a:r>
            <a:rPr lang="en-US"/>
            <a:t>Verifier -</a:t>
          </a:r>
          <a:r>
            <a:rPr lang="en-US">
              <a:latin typeface="Century Schoolbook" panose="02040604050505020304"/>
            </a:rPr>
            <a:t> </a:t>
          </a:r>
          <a:r>
            <a:rPr lang="en-US"/>
            <a:t> CTL</a:t>
          </a:r>
          <a:endParaRPr lang="en-US">
            <a:latin typeface="Century Schoolbook" panose="02040604050505020304"/>
          </a:endParaRPr>
        </a:p>
      </dgm:t>
    </dgm:pt>
    <dgm:pt modelId="{4B70E68B-E375-4FDB-A410-CC4378AE515A}" type="parTrans" cxnId="{677CEF15-439E-4DBF-AAFB-D2711CD6CE99}">
      <dgm:prSet/>
      <dgm:spPr/>
      <dgm:t>
        <a:bodyPr/>
        <a:lstStyle/>
        <a:p>
          <a:endParaRPr lang="en-US"/>
        </a:p>
      </dgm:t>
    </dgm:pt>
    <dgm:pt modelId="{D59E9C0F-5498-45B1-8397-BCDE0C2071BD}" type="sibTrans" cxnId="{677CEF15-439E-4DBF-AAFB-D2711CD6CE99}">
      <dgm:prSet/>
      <dgm:spPr/>
      <dgm:t>
        <a:bodyPr/>
        <a:lstStyle/>
        <a:p>
          <a:endParaRPr lang="en-US"/>
        </a:p>
      </dgm:t>
    </dgm:pt>
    <dgm:pt modelId="{100C0FAD-8C86-43DA-BF18-1FEE2C502B18}">
      <dgm:prSet/>
      <dgm:spPr/>
      <dgm:t>
        <a:bodyPr/>
        <a:lstStyle/>
        <a:p>
          <a:r>
            <a:rPr lang="en-US"/>
            <a:t>Challenges</a:t>
          </a:r>
        </a:p>
      </dgm:t>
    </dgm:pt>
    <dgm:pt modelId="{23799EB0-2BA7-459B-875D-38C18F28949F}" type="parTrans" cxnId="{BF90C8FF-0644-4561-ABBF-FB1B79FCDD8F}">
      <dgm:prSet/>
      <dgm:spPr/>
      <dgm:t>
        <a:bodyPr/>
        <a:lstStyle/>
        <a:p>
          <a:endParaRPr lang="en-US"/>
        </a:p>
      </dgm:t>
    </dgm:pt>
    <dgm:pt modelId="{19C2D4D3-E780-4C01-A0A5-9984D665348C}" type="sibTrans" cxnId="{BF90C8FF-0644-4561-ABBF-FB1B79FCDD8F}">
      <dgm:prSet/>
      <dgm:spPr/>
      <dgm:t>
        <a:bodyPr/>
        <a:lstStyle/>
        <a:p>
          <a:endParaRPr lang="en-US"/>
        </a:p>
      </dgm:t>
    </dgm:pt>
    <dgm:pt modelId="{98526E84-2BDD-4F57-A866-822EFB2D367A}">
      <dgm:prSet phldr="0"/>
      <dgm:spPr/>
      <dgm:t>
        <a:bodyPr/>
        <a:lstStyle/>
        <a:p>
          <a:pPr rtl="0"/>
          <a:r>
            <a:rPr lang="en-US">
              <a:latin typeface="Century Schoolbook" panose="02040604050505020304"/>
            </a:rPr>
            <a:t>Our Model</a:t>
          </a:r>
          <a:endParaRPr lang="en-US"/>
        </a:p>
      </dgm:t>
    </dgm:pt>
    <dgm:pt modelId="{2D248401-B2DD-42FE-BCCA-83CE8B7E42F1}" type="parTrans" cxnId="{31DA0E19-08D4-425A-A124-B1D435B08DCD}">
      <dgm:prSet/>
      <dgm:spPr/>
    </dgm:pt>
    <dgm:pt modelId="{FB9F5E2C-459B-4124-AD8C-6553A88BF73F}" type="sibTrans" cxnId="{31DA0E19-08D4-425A-A124-B1D435B08DCD}">
      <dgm:prSet/>
      <dgm:spPr/>
    </dgm:pt>
    <dgm:pt modelId="{2442EC11-87BB-4E7C-AFFB-FF69B8E3792A}">
      <dgm:prSet phldr="0"/>
      <dgm:spPr/>
      <dgm:t>
        <a:bodyPr/>
        <a:lstStyle/>
        <a:p>
          <a:pPr rtl="0"/>
          <a:r>
            <a:rPr lang="en-US">
              <a:latin typeface="Century Schoolbook" panose="02040604050505020304"/>
            </a:rPr>
            <a:t>Conclusion</a:t>
          </a:r>
        </a:p>
      </dgm:t>
    </dgm:pt>
    <dgm:pt modelId="{4367EDAD-A48C-4D21-BD82-F8FFE5B09884}" type="parTrans" cxnId="{701591A4-0A07-4CEF-B608-90B81DA00E32}">
      <dgm:prSet/>
      <dgm:spPr/>
    </dgm:pt>
    <dgm:pt modelId="{510AD78E-44AF-46E1-B1AC-7BAF98DE0B1C}" type="sibTrans" cxnId="{701591A4-0A07-4CEF-B608-90B81DA00E32}">
      <dgm:prSet/>
      <dgm:spPr/>
    </dgm:pt>
    <dgm:pt modelId="{12B66E1D-EC4E-4AF2-AE5E-A1F337A4E0A3}">
      <dgm:prSet phldr="0"/>
      <dgm:spPr/>
      <dgm:t>
        <a:bodyPr/>
        <a:lstStyle/>
        <a:p>
          <a:pPr rtl="0"/>
          <a:r>
            <a:rPr lang="en-US">
              <a:latin typeface="Century Schoolbook" panose="02040604050505020304"/>
            </a:rPr>
            <a:t>Future Work</a:t>
          </a:r>
        </a:p>
      </dgm:t>
    </dgm:pt>
    <dgm:pt modelId="{6E4B9425-CFB9-4F9F-AA1F-F76DB2863895}" type="parTrans" cxnId="{C4CEA135-3C7C-406F-B5CE-8C5E3070F7AB}">
      <dgm:prSet/>
      <dgm:spPr/>
    </dgm:pt>
    <dgm:pt modelId="{D655CE27-904A-4926-813E-3C5E2E6A092A}" type="sibTrans" cxnId="{C4CEA135-3C7C-406F-B5CE-8C5E3070F7AB}">
      <dgm:prSet/>
      <dgm:spPr/>
    </dgm:pt>
    <dgm:pt modelId="{8E2959CC-CFD1-4EFB-947A-E09DA5C41656}">
      <dgm:prSet phldr="0"/>
      <dgm:spPr/>
      <dgm:t>
        <a:bodyPr/>
        <a:lstStyle/>
        <a:p>
          <a:r>
            <a:rPr lang="en-US">
              <a:latin typeface="Century Schoolbook" panose="02040604050505020304"/>
            </a:rPr>
            <a:t>References</a:t>
          </a:r>
          <a:endParaRPr lang="en-US"/>
        </a:p>
      </dgm:t>
    </dgm:pt>
    <dgm:pt modelId="{E0889AD0-E87F-4F50-8228-794608F3AF18}" type="parTrans" cxnId="{62222767-4F3D-44A8-BED1-0D6092634EAD}">
      <dgm:prSet/>
      <dgm:spPr/>
    </dgm:pt>
    <dgm:pt modelId="{28D549C3-FA58-45CE-9438-656B34AED779}" type="sibTrans" cxnId="{62222767-4F3D-44A8-BED1-0D6092634EAD}">
      <dgm:prSet/>
      <dgm:spPr/>
    </dgm:pt>
    <dgm:pt modelId="{A2F4CE7F-38DB-42D5-84D3-9D2EB1E84F1B}" type="pres">
      <dgm:prSet presAssocID="{56165830-66AD-4194-B840-9B8E6E62061A}" presName="linear" presStyleCnt="0">
        <dgm:presLayoutVars>
          <dgm:animLvl val="lvl"/>
          <dgm:resizeHandles val="exact"/>
        </dgm:presLayoutVars>
      </dgm:prSet>
      <dgm:spPr/>
    </dgm:pt>
    <dgm:pt modelId="{DBE94379-45DC-4DDA-BF81-65A48F14FDCC}" type="pres">
      <dgm:prSet presAssocID="{DA26B06A-A4BD-468D-9666-924F7C9365E2}" presName="parentText" presStyleLbl="node1" presStyleIdx="0" presStyleCnt="11">
        <dgm:presLayoutVars>
          <dgm:chMax val="0"/>
          <dgm:bulletEnabled val="1"/>
        </dgm:presLayoutVars>
      </dgm:prSet>
      <dgm:spPr/>
    </dgm:pt>
    <dgm:pt modelId="{E39A24D7-C9EC-42BB-8799-36D00F14101E}" type="pres">
      <dgm:prSet presAssocID="{0F84F118-4831-4016-9B6B-D91660965695}" presName="spacer" presStyleCnt="0"/>
      <dgm:spPr/>
    </dgm:pt>
    <dgm:pt modelId="{D0F4BE7E-856C-4D76-9212-081CA7ABEA2B}" type="pres">
      <dgm:prSet presAssocID="{04E65872-9DF4-4F8B-B23C-238DB2182A67}" presName="parentText" presStyleLbl="node1" presStyleIdx="1" presStyleCnt="11">
        <dgm:presLayoutVars>
          <dgm:chMax val="0"/>
          <dgm:bulletEnabled val="1"/>
        </dgm:presLayoutVars>
      </dgm:prSet>
      <dgm:spPr/>
    </dgm:pt>
    <dgm:pt modelId="{9BA60A0A-797E-44E5-9363-FFF88090D451}" type="pres">
      <dgm:prSet presAssocID="{98696DC0-48B7-4000-A03E-B19AB190189A}" presName="spacer" presStyleCnt="0"/>
      <dgm:spPr/>
    </dgm:pt>
    <dgm:pt modelId="{B5B64BE4-0E87-45C8-AD24-34CBB67C2022}" type="pres">
      <dgm:prSet presAssocID="{6732E5CE-28EB-41E1-B567-F918AE017FD2}" presName="parentText" presStyleLbl="node1" presStyleIdx="2" presStyleCnt="11">
        <dgm:presLayoutVars>
          <dgm:chMax val="0"/>
          <dgm:bulletEnabled val="1"/>
        </dgm:presLayoutVars>
      </dgm:prSet>
      <dgm:spPr/>
    </dgm:pt>
    <dgm:pt modelId="{2D0DB61C-F3D6-420A-B1AC-6A116CCD4E46}" type="pres">
      <dgm:prSet presAssocID="{8138B4D5-CEC0-43D6-B874-7BA4D8C36A1F}" presName="spacer" presStyleCnt="0"/>
      <dgm:spPr/>
    </dgm:pt>
    <dgm:pt modelId="{3920F921-7CF6-4FDE-B42A-62996E0AE263}" type="pres">
      <dgm:prSet presAssocID="{75DE8972-EFAF-4DF0-BFEE-0365B6E05F92}" presName="parentText" presStyleLbl="node1" presStyleIdx="3" presStyleCnt="11">
        <dgm:presLayoutVars>
          <dgm:chMax val="0"/>
          <dgm:bulletEnabled val="1"/>
        </dgm:presLayoutVars>
      </dgm:prSet>
      <dgm:spPr/>
    </dgm:pt>
    <dgm:pt modelId="{C5AE7F89-6444-4ABB-BA1A-2D5D87DFE96D}" type="pres">
      <dgm:prSet presAssocID="{5429E16E-4410-479D-B0A5-0A8D301F7106}" presName="spacer" presStyleCnt="0"/>
      <dgm:spPr/>
    </dgm:pt>
    <dgm:pt modelId="{96512DF0-EA35-4F8A-98EE-A4A60533AAA6}" type="pres">
      <dgm:prSet presAssocID="{2B1AF718-5B8B-49F2-8B90-F6796089E74F}" presName="parentText" presStyleLbl="node1" presStyleIdx="4" presStyleCnt="11">
        <dgm:presLayoutVars>
          <dgm:chMax val="0"/>
          <dgm:bulletEnabled val="1"/>
        </dgm:presLayoutVars>
      </dgm:prSet>
      <dgm:spPr/>
    </dgm:pt>
    <dgm:pt modelId="{C368E498-8F11-4238-BFEC-4B4E662BA6C8}" type="pres">
      <dgm:prSet presAssocID="{F18BABDA-5BF1-46B7-B740-BF8D1D355875}" presName="spacer" presStyleCnt="0"/>
      <dgm:spPr/>
    </dgm:pt>
    <dgm:pt modelId="{C41B0B27-91F3-4B91-90BD-67F0CB0A586B}" type="pres">
      <dgm:prSet presAssocID="{D2A7FB04-2ACB-4737-B8F6-875E75DE999B}" presName="parentText" presStyleLbl="node1" presStyleIdx="5" presStyleCnt="11">
        <dgm:presLayoutVars>
          <dgm:chMax val="0"/>
          <dgm:bulletEnabled val="1"/>
        </dgm:presLayoutVars>
      </dgm:prSet>
      <dgm:spPr/>
    </dgm:pt>
    <dgm:pt modelId="{AB95CC23-DF1D-431E-8267-C70FD4FB96D5}" type="pres">
      <dgm:prSet presAssocID="{D59E9C0F-5498-45B1-8397-BCDE0C2071BD}" presName="spacer" presStyleCnt="0"/>
      <dgm:spPr/>
    </dgm:pt>
    <dgm:pt modelId="{E7E1A801-524A-4B37-8C7C-66B2A9BA977D}" type="pres">
      <dgm:prSet presAssocID="{98526E84-2BDD-4F57-A866-822EFB2D367A}" presName="parentText" presStyleLbl="node1" presStyleIdx="6" presStyleCnt="11">
        <dgm:presLayoutVars>
          <dgm:chMax val="0"/>
          <dgm:bulletEnabled val="1"/>
        </dgm:presLayoutVars>
      </dgm:prSet>
      <dgm:spPr/>
    </dgm:pt>
    <dgm:pt modelId="{0ACE7CAC-4933-46FE-BAD5-C9154A32926E}" type="pres">
      <dgm:prSet presAssocID="{FB9F5E2C-459B-4124-AD8C-6553A88BF73F}" presName="spacer" presStyleCnt="0"/>
      <dgm:spPr/>
    </dgm:pt>
    <dgm:pt modelId="{8FC7C4A2-E936-4BD8-AC9E-47CBBF9CF7B1}" type="pres">
      <dgm:prSet presAssocID="{100C0FAD-8C86-43DA-BF18-1FEE2C502B18}" presName="parentText" presStyleLbl="node1" presStyleIdx="7" presStyleCnt="11">
        <dgm:presLayoutVars>
          <dgm:chMax val="0"/>
          <dgm:bulletEnabled val="1"/>
        </dgm:presLayoutVars>
      </dgm:prSet>
      <dgm:spPr/>
    </dgm:pt>
    <dgm:pt modelId="{48BDD626-2796-4BEA-B01C-2A5C3D2803C5}" type="pres">
      <dgm:prSet presAssocID="{19C2D4D3-E780-4C01-A0A5-9984D665348C}" presName="spacer" presStyleCnt="0"/>
      <dgm:spPr/>
    </dgm:pt>
    <dgm:pt modelId="{0AAFD1FC-6D77-4398-B816-F8A31FCD1AFD}" type="pres">
      <dgm:prSet presAssocID="{2442EC11-87BB-4E7C-AFFB-FF69B8E3792A}" presName="parentText" presStyleLbl="node1" presStyleIdx="8" presStyleCnt="11">
        <dgm:presLayoutVars>
          <dgm:chMax val="0"/>
          <dgm:bulletEnabled val="1"/>
        </dgm:presLayoutVars>
      </dgm:prSet>
      <dgm:spPr/>
    </dgm:pt>
    <dgm:pt modelId="{50AC71F3-1867-479B-8259-4FCF0DEBA288}" type="pres">
      <dgm:prSet presAssocID="{510AD78E-44AF-46E1-B1AC-7BAF98DE0B1C}" presName="spacer" presStyleCnt="0"/>
      <dgm:spPr/>
    </dgm:pt>
    <dgm:pt modelId="{455340BF-8235-475B-A89D-7EE658B569AD}" type="pres">
      <dgm:prSet presAssocID="{12B66E1D-EC4E-4AF2-AE5E-A1F337A4E0A3}" presName="parentText" presStyleLbl="node1" presStyleIdx="9" presStyleCnt="11">
        <dgm:presLayoutVars>
          <dgm:chMax val="0"/>
          <dgm:bulletEnabled val="1"/>
        </dgm:presLayoutVars>
      </dgm:prSet>
      <dgm:spPr/>
    </dgm:pt>
    <dgm:pt modelId="{D97683A5-8F09-4662-A4AA-7B9DFCA24438}" type="pres">
      <dgm:prSet presAssocID="{D655CE27-904A-4926-813E-3C5E2E6A092A}" presName="spacer" presStyleCnt="0"/>
      <dgm:spPr/>
    </dgm:pt>
    <dgm:pt modelId="{9B2D3EC0-51C9-4C41-936D-3B326ABB52CD}" type="pres">
      <dgm:prSet presAssocID="{8E2959CC-CFD1-4EFB-947A-E09DA5C41656}" presName="parentText" presStyleLbl="node1" presStyleIdx="10" presStyleCnt="11">
        <dgm:presLayoutVars>
          <dgm:chMax val="0"/>
          <dgm:bulletEnabled val="1"/>
        </dgm:presLayoutVars>
      </dgm:prSet>
      <dgm:spPr/>
    </dgm:pt>
  </dgm:ptLst>
  <dgm:cxnLst>
    <dgm:cxn modelId="{677CEF15-439E-4DBF-AAFB-D2711CD6CE99}" srcId="{56165830-66AD-4194-B840-9B8E6E62061A}" destId="{D2A7FB04-2ACB-4737-B8F6-875E75DE999B}" srcOrd="5" destOrd="0" parTransId="{4B70E68B-E375-4FDB-A410-CC4378AE515A}" sibTransId="{D59E9C0F-5498-45B1-8397-BCDE0C2071BD}"/>
    <dgm:cxn modelId="{31DA0E19-08D4-425A-A124-B1D435B08DCD}" srcId="{56165830-66AD-4194-B840-9B8E6E62061A}" destId="{98526E84-2BDD-4F57-A866-822EFB2D367A}" srcOrd="6" destOrd="0" parTransId="{2D248401-B2DD-42FE-BCCA-83CE8B7E42F1}" sibTransId="{FB9F5E2C-459B-4124-AD8C-6553A88BF73F}"/>
    <dgm:cxn modelId="{23F3FF1B-F9F0-4760-A71C-F10539482CB3}" type="presOf" srcId="{12B66E1D-EC4E-4AF2-AE5E-A1F337A4E0A3}" destId="{455340BF-8235-475B-A89D-7EE658B569AD}" srcOrd="0" destOrd="0" presId="urn:microsoft.com/office/officeart/2005/8/layout/vList2"/>
    <dgm:cxn modelId="{4D02A61C-4853-4000-BCF1-9099A7645741}" type="presOf" srcId="{04E65872-9DF4-4F8B-B23C-238DB2182A67}" destId="{D0F4BE7E-856C-4D76-9212-081CA7ABEA2B}" srcOrd="0" destOrd="0" presId="urn:microsoft.com/office/officeart/2005/8/layout/vList2"/>
    <dgm:cxn modelId="{C4CEA135-3C7C-406F-B5CE-8C5E3070F7AB}" srcId="{56165830-66AD-4194-B840-9B8E6E62061A}" destId="{12B66E1D-EC4E-4AF2-AE5E-A1F337A4E0A3}" srcOrd="9" destOrd="0" parTransId="{6E4B9425-CFB9-4F9F-AA1F-F76DB2863895}" sibTransId="{D655CE27-904A-4926-813E-3C5E2E6A092A}"/>
    <dgm:cxn modelId="{590ED965-129A-4C4A-B7AB-4EB5C007568D}" type="presOf" srcId="{2B1AF718-5B8B-49F2-8B90-F6796089E74F}" destId="{96512DF0-EA35-4F8A-98EE-A4A60533AAA6}" srcOrd="0" destOrd="0" presId="urn:microsoft.com/office/officeart/2005/8/layout/vList2"/>
    <dgm:cxn modelId="{62222767-4F3D-44A8-BED1-0D6092634EAD}" srcId="{56165830-66AD-4194-B840-9B8E6E62061A}" destId="{8E2959CC-CFD1-4EFB-947A-E09DA5C41656}" srcOrd="10" destOrd="0" parTransId="{E0889AD0-E87F-4F50-8228-794608F3AF18}" sibTransId="{28D549C3-FA58-45CE-9438-656B34AED779}"/>
    <dgm:cxn modelId="{2F0EBD47-4549-454C-B0A8-FA5165BFF5A4}" type="presOf" srcId="{75DE8972-EFAF-4DF0-BFEE-0365B6E05F92}" destId="{3920F921-7CF6-4FDE-B42A-62996E0AE263}" srcOrd="0" destOrd="0" presId="urn:microsoft.com/office/officeart/2005/8/layout/vList2"/>
    <dgm:cxn modelId="{4EC9F267-593A-48A4-B3E3-C1A9CD8F1535}" srcId="{56165830-66AD-4194-B840-9B8E6E62061A}" destId="{6732E5CE-28EB-41E1-B567-F918AE017FD2}" srcOrd="2" destOrd="0" parTransId="{B3C2C734-45C8-488D-9B76-5019453ED8C1}" sibTransId="{8138B4D5-CEC0-43D6-B874-7BA4D8C36A1F}"/>
    <dgm:cxn modelId="{758BF84A-B519-43F4-B954-5614B194FA85}" type="presOf" srcId="{56165830-66AD-4194-B840-9B8E6E62061A}" destId="{A2F4CE7F-38DB-42D5-84D3-9D2EB1E84F1B}" srcOrd="0" destOrd="0" presId="urn:microsoft.com/office/officeart/2005/8/layout/vList2"/>
    <dgm:cxn modelId="{C136E357-E923-49AC-A61E-EFA7708436CE}" type="presOf" srcId="{8E2959CC-CFD1-4EFB-947A-E09DA5C41656}" destId="{9B2D3EC0-51C9-4C41-936D-3B326ABB52CD}" srcOrd="0" destOrd="0" presId="urn:microsoft.com/office/officeart/2005/8/layout/vList2"/>
    <dgm:cxn modelId="{95F08C5A-FA00-486D-823D-DA508DF2E9D1}" srcId="{56165830-66AD-4194-B840-9B8E6E62061A}" destId="{75DE8972-EFAF-4DF0-BFEE-0365B6E05F92}" srcOrd="3" destOrd="0" parTransId="{FEC2B277-A4A5-4F0F-A832-DA45F7745392}" sibTransId="{5429E16E-4410-479D-B0A5-0A8D301F7106}"/>
    <dgm:cxn modelId="{19C5A48F-0C12-449A-9E65-2D14C94E5DB6}" type="presOf" srcId="{98526E84-2BDD-4F57-A866-822EFB2D367A}" destId="{E7E1A801-524A-4B37-8C7C-66B2A9BA977D}" srcOrd="0" destOrd="0" presId="urn:microsoft.com/office/officeart/2005/8/layout/vList2"/>
    <dgm:cxn modelId="{5882DE92-17B2-48D2-8148-399768DA847E}" srcId="{56165830-66AD-4194-B840-9B8E6E62061A}" destId="{04E65872-9DF4-4F8B-B23C-238DB2182A67}" srcOrd="1" destOrd="0" parTransId="{48534B57-D03A-487E-8B0F-CB00661529A9}" sibTransId="{98696DC0-48B7-4000-A03E-B19AB190189A}"/>
    <dgm:cxn modelId="{BB3DF5A0-2644-4B84-BB09-820CBE7CACE3}" type="presOf" srcId="{DA26B06A-A4BD-468D-9666-924F7C9365E2}" destId="{DBE94379-45DC-4DDA-BF81-65A48F14FDCC}" srcOrd="0" destOrd="0" presId="urn:microsoft.com/office/officeart/2005/8/layout/vList2"/>
    <dgm:cxn modelId="{701591A4-0A07-4CEF-B608-90B81DA00E32}" srcId="{56165830-66AD-4194-B840-9B8E6E62061A}" destId="{2442EC11-87BB-4E7C-AFFB-FF69B8E3792A}" srcOrd="8" destOrd="0" parTransId="{4367EDAD-A48C-4D21-BD82-F8FFE5B09884}" sibTransId="{510AD78E-44AF-46E1-B1AC-7BAF98DE0B1C}"/>
    <dgm:cxn modelId="{6771E2AC-A321-4D76-A396-6B48F0D75F1E}" type="presOf" srcId="{100C0FAD-8C86-43DA-BF18-1FEE2C502B18}" destId="{8FC7C4A2-E936-4BD8-AC9E-47CBBF9CF7B1}" srcOrd="0" destOrd="0" presId="urn:microsoft.com/office/officeart/2005/8/layout/vList2"/>
    <dgm:cxn modelId="{DFB442AE-4644-4825-A6DC-6AEE182210EF}" type="presOf" srcId="{6732E5CE-28EB-41E1-B567-F918AE017FD2}" destId="{B5B64BE4-0E87-45C8-AD24-34CBB67C2022}" srcOrd="0" destOrd="0" presId="urn:microsoft.com/office/officeart/2005/8/layout/vList2"/>
    <dgm:cxn modelId="{03075FB6-2A7E-4BB6-BDA9-263687C7B952}" type="presOf" srcId="{D2A7FB04-2ACB-4737-B8F6-875E75DE999B}" destId="{C41B0B27-91F3-4B91-90BD-67F0CB0A586B}" srcOrd="0" destOrd="0" presId="urn:microsoft.com/office/officeart/2005/8/layout/vList2"/>
    <dgm:cxn modelId="{C2A508BC-0A1F-4237-852A-0600C9F20534}" srcId="{56165830-66AD-4194-B840-9B8E6E62061A}" destId="{DA26B06A-A4BD-468D-9666-924F7C9365E2}" srcOrd="0" destOrd="0" parTransId="{7A462D3E-C2A9-4C69-8DEB-90FA1B403374}" sibTransId="{0F84F118-4831-4016-9B6B-D91660965695}"/>
    <dgm:cxn modelId="{98BD95CC-424A-488B-8B0E-63F9A9E8775D}" type="presOf" srcId="{2442EC11-87BB-4E7C-AFFB-FF69B8E3792A}" destId="{0AAFD1FC-6D77-4398-B816-F8A31FCD1AFD}" srcOrd="0" destOrd="0" presId="urn:microsoft.com/office/officeart/2005/8/layout/vList2"/>
    <dgm:cxn modelId="{1660EFDF-0108-44D0-8C78-095EE026E93F}" srcId="{56165830-66AD-4194-B840-9B8E6E62061A}" destId="{2B1AF718-5B8B-49F2-8B90-F6796089E74F}" srcOrd="4" destOrd="0" parTransId="{0581ECFA-A949-4223-B0E5-E76C9764E5B7}" sibTransId="{F18BABDA-5BF1-46B7-B740-BF8D1D355875}"/>
    <dgm:cxn modelId="{BF90C8FF-0644-4561-ABBF-FB1B79FCDD8F}" srcId="{56165830-66AD-4194-B840-9B8E6E62061A}" destId="{100C0FAD-8C86-43DA-BF18-1FEE2C502B18}" srcOrd="7" destOrd="0" parTransId="{23799EB0-2BA7-459B-875D-38C18F28949F}" sibTransId="{19C2D4D3-E780-4C01-A0A5-9984D665348C}"/>
    <dgm:cxn modelId="{339653E8-B692-42C5-8C0B-C97F8E9C4906}" type="presParOf" srcId="{A2F4CE7F-38DB-42D5-84D3-9D2EB1E84F1B}" destId="{DBE94379-45DC-4DDA-BF81-65A48F14FDCC}" srcOrd="0" destOrd="0" presId="urn:microsoft.com/office/officeart/2005/8/layout/vList2"/>
    <dgm:cxn modelId="{99B76930-9196-4D16-BA9A-43723650F4B2}" type="presParOf" srcId="{A2F4CE7F-38DB-42D5-84D3-9D2EB1E84F1B}" destId="{E39A24D7-C9EC-42BB-8799-36D00F14101E}" srcOrd="1" destOrd="0" presId="urn:microsoft.com/office/officeart/2005/8/layout/vList2"/>
    <dgm:cxn modelId="{D114BFB6-6368-4EB5-B2BA-2685C11C81A1}" type="presParOf" srcId="{A2F4CE7F-38DB-42D5-84D3-9D2EB1E84F1B}" destId="{D0F4BE7E-856C-4D76-9212-081CA7ABEA2B}" srcOrd="2" destOrd="0" presId="urn:microsoft.com/office/officeart/2005/8/layout/vList2"/>
    <dgm:cxn modelId="{120A9896-5BDF-4FE7-BF97-AAE9CEE61EB2}" type="presParOf" srcId="{A2F4CE7F-38DB-42D5-84D3-9D2EB1E84F1B}" destId="{9BA60A0A-797E-44E5-9363-FFF88090D451}" srcOrd="3" destOrd="0" presId="urn:microsoft.com/office/officeart/2005/8/layout/vList2"/>
    <dgm:cxn modelId="{B0BC3387-DE81-413E-A88B-B0C0198B857D}" type="presParOf" srcId="{A2F4CE7F-38DB-42D5-84D3-9D2EB1E84F1B}" destId="{B5B64BE4-0E87-45C8-AD24-34CBB67C2022}" srcOrd="4" destOrd="0" presId="urn:microsoft.com/office/officeart/2005/8/layout/vList2"/>
    <dgm:cxn modelId="{6CBF9819-4F16-41D8-896D-B428561F81C5}" type="presParOf" srcId="{A2F4CE7F-38DB-42D5-84D3-9D2EB1E84F1B}" destId="{2D0DB61C-F3D6-420A-B1AC-6A116CCD4E46}" srcOrd="5" destOrd="0" presId="urn:microsoft.com/office/officeart/2005/8/layout/vList2"/>
    <dgm:cxn modelId="{CD73D25A-FDF7-431A-992A-1AF3A404E187}" type="presParOf" srcId="{A2F4CE7F-38DB-42D5-84D3-9D2EB1E84F1B}" destId="{3920F921-7CF6-4FDE-B42A-62996E0AE263}" srcOrd="6" destOrd="0" presId="urn:microsoft.com/office/officeart/2005/8/layout/vList2"/>
    <dgm:cxn modelId="{1902A42D-D26B-4C8F-AC44-82FA81A863CE}" type="presParOf" srcId="{A2F4CE7F-38DB-42D5-84D3-9D2EB1E84F1B}" destId="{C5AE7F89-6444-4ABB-BA1A-2D5D87DFE96D}" srcOrd="7" destOrd="0" presId="urn:microsoft.com/office/officeart/2005/8/layout/vList2"/>
    <dgm:cxn modelId="{BC449DA8-1E62-4C19-BF4A-484BC61488E3}" type="presParOf" srcId="{A2F4CE7F-38DB-42D5-84D3-9D2EB1E84F1B}" destId="{96512DF0-EA35-4F8A-98EE-A4A60533AAA6}" srcOrd="8" destOrd="0" presId="urn:microsoft.com/office/officeart/2005/8/layout/vList2"/>
    <dgm:cxn modelId="{5A7633E4-2AF0-4E51-AAD2-9FB39554A4D6}" type="presParOf" srcId="{A2F4CE7F-38DB-42D5-84D3-9D2EB1E84F1B}" destId="{C368E498-8F11-4238-BFEC-4B4E662BA6C8}" srcOrd="9" destOrd="0" presId="urn:microsoft.com/office/officeart/2005/8/layout/vList2"/>
    <dgm:cxn modelId="{F0969E95-AE55-459C-A8C3-A1B3F1D0CD4E}" type="presParOf" srcId="{A2F4CE7F-38DB-42D5-84D3-9D2EB1E84F1B}" destId="{C41B0B27-91F3-4B91-90BD-67F0CB0A586B}" srcOrd="10" destOrd="0" presId="urn:microsoft.com/office/officeart/2005/8/layout/vList2"/>
    <dgm:cxn modelId="{3308A1F4-8E92-43D9-B12A-3E799FD554B3}" type="presParOf" srcId="{A2F4CE7F-38DB-42D5-84D3-9D2EB1E84F1B}" destId="{AB95CC23-DF1D-431E-8267-C70FD4FB96D5}" srcOrd="11" destOrd="0" presId="urn:microsoft.com/office/officeart/2005/8/layout/vList2"/>
    <dgm:cxn modelId="{EA790901-955C-4A38-AC7C-F14E6F00D9CD}" type="presParOf" srcId="{A2F4CE7F-38DB-42D5-84D3-9D2EB1E84F1B}" destId="{E7E1A801-524A-4B37-8C7C-66B2A9BA977D}" srcOrd="12" destOrd="0" presId="urn:microsoft.com/office/officeart/2005/8/layout/vList2"/>
    <dgm:cxn modelId="{9A25B1B7-0C10-410A-A4CA-7B8124C3EB20}" type="presParOf" srcId="{A2F4CE7F-38DB-42D5-84D3-9D2EB1E84F1B}" destId="{0ACE7CAC-4933-46FE-BAD5-C9154A32926E}" srcOrd="13" destOrd="0" presId="urn:microsoft.com/office/officeart/2005/8/layout/vList2"/>
    <dgm:cxn modelId="{8D9354C7-594B-4F94-A242-D215B9C2B9F2}" type="presParOf" srcId="{A2F4CE7F-38DB-42D5-84D3-9D2EB1E84F1B}" destId="{8FC7C4A2-E936-4BD8-AC9E-47CBBF9CF7B1}" srcOrd="14" destOrd="0" presId="urn:microsoft.com/office/officeart/2005/8/layout/vList2"/>
    <dgm:cxn modelId="{789942C6-BDF8-486A-A56B-7E450DC6192F}" type="presParOf" srcId="{A2F4CE7F-38DB-42D5-84D3-9D2EB1E84F1B}" destId="{48BDD626-2796-4BEA-B01C-2A5C3D2803C5}" srcOrd="15" destOrd="0" presId="urn:microsoft.com/office/officeart/2005/8/layout/vList2"/>
    <dgm:cxn modelId="{3FF1F7D6-279D-4DB3-A7F7-6D72F409219F}" type="presParOf" srcId="{A2F4CE7F-38DB-42D5-84D3-9D2EB1E84F1B}" destId="{0AAFD1FC-6D77-4398-B816-F8A31FCD1AFD}" srcOrd="16" destOrd="0" presId="urn:microsoft.com/office/officeart/2005/8/layout/vList2"/>
    <dgm:cxn modelId="{1659624E-557E-4591-A904-44A245130CF0}" type="presParOf" srcId="{A2F4CE7F-38DB-42D5-84D3-9D2EB1E84F1B}" destId="{50AC71F3-1867-479B-8259-4FCF0DEBA288}" srcOrd="17" destOrd="0" presId="urn:microsoft.com/office/officeart/2005/8/layout/vList2"/>
    <dgm:cxn modelId="{1BE37358-372E-4365-8C8D-0CEDBECC494F}" type="presParOf" srcId="{A2F4CE7F-38DB-42D5-84D3-9D2EB1E84F1B}" destId="{455340BF-8235-475B-A89D-7EE658B569AD}" srcOrd="18" destOrd="0" presId="urn:microsoft.com/office/officeart/2005/8/layout/vList2"/>
    <dgm:cxn modelId="{D5DD959E-A99C-4DFB-87BF-53C47E145E81}" type="presParOf" srcId="{A2F4CE7F-38DB-42D5-84D3-9D2EB1E84F1B}" destId="{D97683A5-8F09-4662-A4AA-7B9DFCA24438}" srcOrd="19" destOrd="0" presId="urn:microsoft.com/office/officeart/2005/8/layout/vList2"/>
    <dgm:cxn modelId="{468E356B-1B0E-4BAA-92B0-CA3370F55363}" type="presParOf" srcId="{A2F4CE7F-38DB-42D5-84D3-9D2EB1E84F1B}" destId="{9B2D3EC0-51C9-4C41-936D-3B326ABB52CD}"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14197-B8CC-44DB-B9C3-DE017FB114F7}"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7D796A9C-295A-46B6-B394-30ADE962B138}">
      <dgm:prSet/>
      <dgm:spPr/>
      <dgm:t>
        <a:bodyPr/>
        <a:lstStyle/>
        <a:p>
          <a:pPr rtl="0"/>
          <a:r>
            <a:rPr lang="en-US"/>
            <a:t>This project aims to formally </a:t>
          </a:r>
          <a:r>
            <a:rPr lang="en-US">
              <a:latin typeface="Century Schoolbook" panose="02040604050505020304"/>
            </a:rPr>
            <a:t>verifies the</a:t>
          </a:r>
          <a:r>
            <a:rPr lang="en-US"/>
            <a:t> </a:t>
          </a:r>
          <a:r>
            <a:rPr lang="en-US">
              <a:latin typeface="Century Schoolbook" panose="02040604050505020304"/>
            </a:rPr>
            <a:t>system</a:t>
          </a:r>
          <a:r>
            <a:rPr lang="en-US"/>
            <a:t> </a:t>
          </a:r>
          <a:r>
            <a:rPr lang="en-US">
              <a:latin typeface="Century Schoolbook" panose="02040604050505020304"/>
            </a:rPr>
            <a:t>that predicts</a:t>
          </a:r>
          <a:r>
            <a:rPr lang="en-US"/>
            <a:t> the score a team can make.</a:t>
          </a:r>
        </a:p>
      </dgm:t>
    </dgm:pt>
    <dgm:pt modelId="{99585BDA-6070-4E01-BC0B-5E3E4EB60590}" type="parTrans" cxnId="{53142FE2-0CF8-4210-B22C-F64511983698}">
      <dgm:prSet/>
      <dgm:spPr/>
      <dgm:t>
        <a:bodyPr/>
        <a:lstStyle/>
        <a:p>
          <a:endParaRPr lang="en-US"/>
        </a:p>
      </dgm:t>
    </dgm:pt>
    <dgm:pt modelId="{43B20907-79BD-4F33-9BBA-263ED188B68B}" type="sibTrans" cxnId="{53142FE2-0CF8-4210-B22C-F64511983698}">
      <dgm:prSet/>
      <dgm:spPr/>
      <dgm:t>
        <a:bodyPr/>
        <a:lstStyle/>
        <a:p>
          <a:endParaRPr lang="en-US"/>
        </a:p>
      </dgm:t>
    </dgm:pt>
    <dgm:pt modelId="{F845B086-EC51-42BC-8231-7EDF698020D1}">
      <dgm:prSet/>
      <dgm:spPr/>
      <dgm:t>
        <a:bodyPr/>
        <a:lstStyle/>
        <a:p>
          <a:pPr rtl="0"/>
          <a:r>
            <a:rPr lang="en-US">
              <a:latin typeface="Century Schoolbook" panose="02040604050505020304"/>
            </a:rPr>
            <a:t>This system</a:t>
          </a:r>
          <a:r>
            <a:rPr lang="en-US"/>
            <a:t> uses a Machine Learning Algorithm called Random Forest Regressor.</a:t>
          </a:r>
        </a:p>
      </dgm:t>
    </dgm:pt>
    <dgm:pt modelId="{7C7614B1-07A5-4B73-9F43-EEFA8A3D48A9}" type="parTrans" cxnId="{84F30B3D-C69D-4FD3-96CA-B78326091B19}">
      <dgm:prSet/>
      <dgm:spPr/>
      <dgm:t>
        <a:bodyPr/>
        <a:lstStyle/>
        <a:p>
          <a:endParaRPr lang="en-US"/>
        </a:p>
      </dgm:t>
    </dgm:pt>
    <dgm:pt modelId="{8EBDECA6-168D-4C7C-9E60-80BDC1D8968B}" type="sibTrans" cxnId="{84F30B3D-C69D-4FD3-96CA-B78326091B19}">
      <dgm:prSet/>
      <dgm:spPr/>
      <dgm:t>
        <a:bodyPr/>
        <a:lstStyle/>
        <a:p>
          <a:endParaRPr lang="en-US"/>
        </a:p>
      </dgm:t>
    </dgm:pt>
    <dgm:pt modelId="{50AE9C0A-8478-44EF-801C-385912B5ECA0}">
      <dgm:prSet/>
      <dgm:spPr/>
      <dgm:t>
        <a:bodyPr/>
        <a:lstStyle/>
        <a:p>
          <a:pPr rtl="0"/>
          <a:r>
            <a:rPr lang="en-US"/>
            <a:t>We will verify the system using </a:t>
          </a:r>
          <a:r>
            <a:rPr lang="en-US">
              <a:latin typeface="Century Schoolbook" panose="02040604050505020304"/>
            </a:rPr>
            <a:t>a Model</a:t>
          </a:r>
          <a:r>
            <a:rPr lang="en-US"/>
            <a:t> </a:t>
          </a:r>
          <a:r>
            <a:rPr lang="en-US">
              <a:latin typeface="Century Schoolbook" panose="02040604050505020304"/>
            </a:rPr>
            <a:t>Checking tool</a:t>
          </a:r>
          <a:r>
            <a:rPr lang="en-US"/>
            <a:t> called UPPAAL.</a:t>
          </a:r>
        </a:p>
      </dgm:t>
    </dgm:pt>
    <dgm:pt modelId="{8FD5D893-E1A3-4483-81BD-0999E3FF4CC2}" type="parTrans" cxnId="{2365E92D-6C64-4330-A14A-6A6E2DCED248}">
      <dgm:prSet/>
      <dgm:spPr/>
      <dgm:t>
        <a:bodyPr/>
        <a:lstStyle/>
        <a:p>
          <a:endParaRPr lang="en-US"/>
        </a:p>
      </dgm:t>
    </dgm:pt>
    <dgm:pt modelId="{5B2BF262-0BDA-44BE-B520-D665EF1C415F}" type="sibTrans" cxnId="{2365E92D-6C64-4330-A14A-6A6E2DCED248}">
      <dgm:prSet/>
      <dgm:spPr/>
      <dgm:t>
        <a:bodyPr/>
        <a:lstStyle/>
        <a:p>
          <a:endParaRPr lang="en-US"/>
        </a:p>
      </dgm:t>
    </dgm:pt>
    <dgm:pt modelId="{B1CB256E-20D1-455A-912D-660F4AD86E28}" type="pres">
      <dgm:prSet presAssocID="{EDE14197-B8CC-44DB-B9C3-DE017FB114F7}" presName="vert0" presStyleCnt="0">
        <dgm:presLayoutVars>
          <dgm:dir/>
          <dgm:animOne val="branch"/>
          <dgm:animLvl val="lvl"/>
        </dgm:presLayoutVars>
      </dgm:prSet>
      <dgm:spPr/>
    </dgm:pt>
    <dgm:pt modelId="{2315EDA5-CC52-4AEA-8BA4-C1C4804A4A62}" type="pres">
      <dgm:prSet presAssocID="{7D796A9C-295A-46B6-B394-30ADE962B138}" presName="thickLine" presStyleLbl="alignNode1" presStyleIdx="0" presStyleCnt="3"/>
      <dgm:spPr/>
    </dgm:pt>
    <dgm:pt modelId="{F08536CA-8B54-4C71-9F7F-473B3FFC1E3E}" type="pres">
      <dgm:prSet presAssocID="{7D796A9C-295A-46B6-B394-30ADE962B138}" presName="horz1" presStyleCnt="0"/>
      <dgm:spPr/>
    </dgm:pt>
    <dgm:pt modelId="{D2014F20-C8BF-4C81-BF4D-2B85AE43D0EA}" type="pres">
      <dgm:prSet presAssocID="{7D796A9C-295A-46B6-B394-30ADE962B138}" presName="tx1" presStyleLbl="revTx" presStyleIdx="0" presStyleCnt="3"/>
      <dgm:spPr/>
    </dgm:pt>
    <dgm:pt modelId="{493CD2FE-F814-4547-BDF0-22074DEB51E5}" type="pres">
      <dgm:prSet presAssocID="{7D796A9C-295A-46B6-B394-30ADE962B138}" presName="vert1" presStyleCnt="0"/>
      <dgm:spPr/>
    </dgm:pt>
    <dgm:pt modelId="{13E92978-5423-4AE0-9A48-E685780E0898}" type="pres">
      <dgm:prSet presAssocID="{F845B086-EC51-42BC-8231-7EDF698020D1}" presName="thickLine" presStyleLbl="alignNode1" presStyleIdx="1" presStyleCnt="3"/>
      <dgm:spPr/>
    </dgm:pt>
    <dgm:pt modelId="{11484ABD-AF57-4512-8008-566ADD312C34}" type="pres">
      <dgm:prSet presAssocID="{F845B086-EC51-42BC-8231-7EDF698020D1}" presName="horz1" presStyleCnt="0"/>
      <dgm:spPr/>
    </dgm:pt>
    <dgm:pt modelId="{A192E616-70C9-406A-B898-956A5AC34D45}" type="pres">
      <dgm:prSet presAssocID="{F845B086-EC51-42BC-8231-7EDF698020D1}" presName="tx1" presStyleLbl="revTx" presStyleIdx="1" presStyleCnt="3"/>
      <dgm:spPr/>
    </dgm:pt>
    <dgm:pt modelId="{5D02C21C-166E-4AED-8D9C-821E6A630032}" type="pres">
      <dgm:prSet presAssocID="{F845B086-EC51-42BC-8231-7EDF698020D1}" presName="vert1" presStyleCnt="0"/>
      <dgm:spPr/>
    </dgm:pt>
    <dgm:pt modelId="{EF1628D7-7CF5-4CF5-9955-8C1F15191BDA}" type="pres">
      <dgm:prSet presAssocID="{50AE9C0A-8478-44EF-801C-385912B5ECA0}" presName="thickLine" presStyleLbl="alignNode1" presStyleIdx="2" presStyleCnt="3"/>
      <dgm:spPr/>
    </dgm:pt>
    <dgm:pt modelId="{A28B6A56-19F6-438C-909B-41BC53830CD5}" type="pres">
      <dgm:prSet presAssocID="{50AE9C0A-8478-44EF-801C-385912B5ECA0}" presName="horz1" presStyleCnt="0"/>
      <dgm:spPr/>
    </dgm:pt>
    <dgm:pt modelId="{535C1421-643A-474E-AEE6-9ED1F9DFA958}" type="pres">
      <dgm:prSet presAssocID="{50AE9C0A-8478-44EF-801C-385912B5ECA0}" presName="tx1" presStyleLbl="revTx" presStyleIdx="2" presStyleCnt="3"/>
      <dgm:spPr/>
    </dgm:pt>
    <dgm:pt modelId="{6BACDD35-6A71-4E22-A996-74843466FA1C}" type="pres">
      <dgm:prSet presAssocID="{50AE9C0A-8478-44EF-801C-385912B5ECA0}" presName="vert1" presStyleCnt="0"/>
      <dgm:spPr/>
    </dgm:pt>
  </dgm:ptLst>
  <dgm:cxnLst>
    <dgm:cxn modelId="{2365E92D-6C64-4330-A14A-6A6E2DCED248}" srcId="{EDE14197-B8CC-44DB-B9C3-DE017FB114F7}" destId="{50AE9C0A-8478-44EF-801C-385912B5ECA0}" srcOrd="2" destOrd="0" parTransId="{8FD5D893-E1A3-4483-81BD-0999E3FF4CC2}" sibTransId="{5B2BF262-0BDA-44BE-B520-D665EF1C415F}"/>
    <dgm:cxn modelId="{84F30B3D-C69D-4FD3-96CA-B78326091B19}" srcId="{EDE14197-B8CC-44DB-B9C3-DE017FB114F7}" destId="{F845B086-EC51-42BC-8231-7EDF698020D1}" srcOrd="1" destOrd="0" parTransId="{7C7614B1-07A5-4B73-9F43-EEFA8A3D48A9}" sibTransId="{8EBDECA6-168D-4C7C-9E60-80BDC1D8968B}"/>
    <dgm:cxn modelId="{9536C540-E088-427D-A2C0-75D9B68B87BB}" type="presOf" srcId="{EDE14197-B8CC-44DB-B9C3-DE017FB114F7}" destId="{B1CB256E-20D1-455A-912D-660F4AD86E28}" srcOrd="0" destOrd="0" presId="urn:microsoft.com/office/officeart/2008/layout/LinedList"/>
    <dgm:cxn modelId="{EB73F25B-198A-4DA0-8889-522E57EBA796}" type="presOf" srcId="{7D796A9C-295A-46B6-B394-30ADE962B138}" destId="{D2014F20-C8BF-4C81-BF4D-2B85AE43D0EA}" srcOrd="0" destOrd="0" presId="urn:microsoft.com/office/officeart/2008/layout/LinedList"/>
    <dgm:cxn modelId="{5F760847-0709-4A12-AC06-A59598CD1D4D}" type="presOf" srcId="{50AE9C0A-8478-44EF-801C-385912B5ECA0}" destId="{535C1421-643A-474E-AEE6-9ED1F9DFA958}" srcOrd="0" destOrd="0" presId="urn:microsoft.com/office/officeart/2008/layout/LinedList"/>
    <dgm:cxn modelId="{E9B20B9C-220E-4FB2-ACA3-8F079C0A3AA3}" type="presOf" srcId="{F845B086-EC51-42BC-8231-7EDF698020D1}" destId="{A192E616-70C9-406A-B898-956A5AC34D45}" srcOrd="0" destOrd="0" presId="urn:microsoft.com/office/officeart/2008/layout/LinedList"/>
    <dgm:cxn modelId="{53142FE2-0CF8-4210-B22C-F64511983698}" srcId="{EDE14197-B8CC-44DB-B9C3-DE017FB114F7}" destId="{7D796A9C-295A-46B6-B394-30ADE962B138}" srcOrd="0" destOrd="0" parTransId="{99585BDA-6070-4E01-BC0B-5E3E4EB60590}" sibTransId="{43B20907-79BD-4F33-9BBA-263ED188B68B}"/>
    <dgm:cxn modelId="{2E456721-7600-45FD-BE14-0DA2D0B0908B}" type="presParOf" srcId="{B1CB256E-20D1-455A-912D-660F4AD86E28}" destId="{2315EDA5-CC52-4AEA-8BA4-C1C4804A4A62}" srcOrd="0" destOrd="0" presId="urn:microsoft.com/office/officeart/2008/layout/LinedList"/>
    <dgm:cxn modelId="{AD742C0E-F053-4331-BB70-BC8A8AE05277}" type="presParOf" srcId="{B1CB256E-20D1-455A-912D-660F4AD86E28}" destId="{F08536CA-8B54-4C71-9F7F-473B3FFC1E3E}" srcOrd="1" destOrd="0" presId="urn:microsoft.com/office/officeart/2008/layout/LinedList"/>
    <dgm:cxn modelId="{8684D395-EA3F-47A0-BDB1-F2F7B2CF06EF}" type="presParOf" srcId="{F08536CA-8B54-4C71-9F7F-473B3FFC1E3E}" destId="{D2014F20-C8BF-4C81-BF4D-2B85AE43D0EA}" srcOrd="0" destOrd="0" presId="urn:microsoft.com/office/officeart/2008/layout/LinedList"/>
    <dgm:cxn modelId="{1584FC26-7E05-4948-B9FA-D6A31464E028}" type="presParOf" srcId="{F08536CA-8B54-4C71-9F7F-473B3FFC1E3E}" destId="{493CD2FE-F814-4547-BDF0-22074DEB51E5}" srcOrd="1" destOrd="0" presId="urn:microsoft.com/office/officeart/2008/layout/LinedList"/>
    <dgm:cxn modelId="{384166CE-E769-4477-9213-49A9B491E90F}" type="presParOf" srcId="{B1CB256E-20D1-455A-912D-660F4AD86E28}" destId="{13E92978-5423-4AE0-9A48-E685780E0898}" srcOrd="2" destOrd="0" presId="urn:microsoft.com/office/officeart/2008/layout/LinedList"/>
    <dgm:cxn modelId="{E30DAEAB-CFB3-49EF-95B0-21F67F99F9E0}" type="presParOf" srcId="{B1CB256E-20D1-455A-912D-660F4AD86E28}" destId="{11484ABD-AF57-4512-8008-566ADD312C34}" srcOrd="3" destOrd="0" presId="urn:microsoft.com/office/officeart/2008/layout/LinedList"/>
    <dgm:cxn modelId="{9557EABA-5A19-485D-9DBC-879BA7AA47F7}" type="presParOf" srcId="{11484ABD-AF57-4512-8008-566ADD312C34}" destId="{A192E616-70C9-406A-B898-956A5AC34D45}" srcOrd="0" destOrd="0" presId="urn:microsoft.com/office/officeart/2008/layout/LinedList"/>
    <dgm:cxn modelId="{8DA51EF1-097D-449D-81FF-FA1EAE5314C5}" type="presParOf" srcId="{11484ABD-AF57-4512-8008-566ADD312C34}" destId="{5D02C21C-166E-4AED-8D9C-821E6A630032}" srcOrd="1" destOrd="0" presId="urn:microsoft.com/office/officeart/2008/layout/LinedList"/>
    <dgm:cxn modelId="{61544AD7-8922-4C09-B53B-1195926EB0EC}" type="presParOf" srcId="{B1CB256E-20D1-455A-912D-660F4AD86E28}" destId="{EF1628D7-7CF5-4CF5-9955-8C1F15191BDA}" srcOrd="4" destOrd="0" presId="urn:microsoft.com/office/officeart/2008/layout/LinedList"/>
    <dgm:cxn modelId="{BB431F86-41FF-4CC8-B19E-74A079A05F2F}" type="presParOf" srcId="{B1CB256E-20D1-455A-912D-660F4AD86E28}" destId="{A28B6A56-19F6-438C-909B-41BC53830CD5}" srcOrd="5" destOrd="0" presId="urn:microsoft.com/office/officeart/2008/layout/LinedList"/>
    <dgm:cxn modelId="{42F6939D-F3D6-4693-8835-C30D48CEDA10}" type="presParOf" srcId="{A28B6A56-19F6-438C-909B-41BC53830CD5}" destId="{535C1421-643A-474E-AEE6-9ED1F9DFA958}" srcOrd="0" destOrd="0" presId="urn:microsoft.com/office/officeart/2008/layout/LinedList"/>
    <dgm:cxn modelId="{4CB8C9E1-537E-43E9-9666-24A8A06E79E4}" type="presParOf" srcId="{A28B6A56-19F6-438C-909B-41BC53830CD5}" destId="{6BACDD35-6A71-4E22-A996-74843466FA1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F1D022-6833-43A7-B7B3-3B1AFEC4A72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B78AADEA-2A01-42D7-A6E4-7FEB9ED95C1C}">
      <dgm:prSet/>
      <dgm:spPr/>
      <dgm:t>
        <a:bodyPr/>
        <a:lstStyle/>
        <a:p>
          <a:r>
            <a:rPr lang="en-US"/>
            <a:t>It is a method to verify the completeness of the system</a:t>
          </a:r>
          <a:r>
            <a:rPr lang="en-US">
              <a:latin typeface="Century Schoolbook" panose="02040604050505020304"/>
            </a:rPr>
            <a:t>.</a:t>
          </a:r>
          <a:endParaRPr lang="en-US"/>
        </a:p>
      </dgm:t>
    </dgm:pt>
    <dgm:pt modelId="{47155B68-E2AE-4D40-BA16-A1EB9FE87D5F}" type="parTrans" cxnId="{58AE6FC8-B1E2-4D70-94B1-A424ECD45272}">
      <dgm:prSet/>
      <dgm:spPr/>
      <dgm:t>
        <a:bodyPr/>
        <a:lstStyle/>
        <a:p>
          <a:endParaRPr lang="en-US"/>
        </a:p>
      </dgm:t>
    </dgm:pt>
    <dgm:pt modelId="{A2459658-23F3-40E2-9B18-56375340B8B7}" type="sibTrans" cxnId="{58AE6FC8-B1E2-4D70-94B1-A424ECD45272}">
      <dgm:prSet/>
      <dgm:spPr/>
      <dgm:t>
        <a:bodyPr/>
        <a:lstStyle/>
        <a:p>
          <a:endParaRPr lang="en-US"/>
        </a:p>
      </dgm:t>
    </dgm:pt>
    <dgm:pt modelId="{E24CD8C9-01F0-4693-9D41-567B88D095D4}">
      <dgm:prSet/>
      <dgm:spPr/>
      <dgm:t>
        <a:bodyPr/>
        <a:lstStyle/>
        <a:p>
          <a:r>
            <a:rPr lang="en-US"/>
            <a:t>It enables us to explore all possible future states from the current state</a:t>
          </a:r>
          <a:r>
            <a:rPr lang="en-US">
              <a:latin typeface="Century Schoolbook" panose="02040604050505020304"/>
            </a:rPr>
            <a:t>.</a:t>
          </a:r>
          <a:endParaRPr lang="en-US"/>
        </a:p>
      </dgm:t>
    </dgm:pt>
    <dgm:pt modelId="{DC28BB1B-B6B5-4728-AD40-70CCBF162A89}" type="parTrans" cxnId="{9160DF12-FC7F-43DF-A106-8A8775C788B3}">
      <dgm:prSet/>
      <dgm:spPr/>
      <dgm:t>
        <a:bodyPr/>
        <a:lstStyle/>
        <a:p>
          <a:endParaRPr lang="en-US"/>
        </a:p>
      </dgm:t>
    </dgm:pt>
    <dgm:pt modelId="{498F5D80-1DD5-43F8-8F2C-B610BE5B4736}" type="sibTrans" cxnId="{9160DF12-FC7F-43DF-A106-8A8775C788B3}">
      <dgm:prSet/>
      <dgm:spPr/>
      <dgm:t>
        <a:bodyPr/>
        <a:lstStyle/>
        <a:p>
          <a:endParaRPr lang="en-US"/>
        </a:p>
      </dgm:t>
    </dgm:pt>
    <dgm:pt modelId="{B239576C-ECDD-4781-A0D0-E8615CA7B336}">
      <dgm:prSet/>
      <dgm:spPr/>
      <dgm:t>
        <a:bodyPr/>
        <a:lstStyle/>
        <a:p>
          <a:r>
            <a:rPr lang="en-US"/>
            <a:t>The model checker takes the model and the properties of the system as an input. The output of the model checker is true if the property is satisfied otherwise, it generates the counter example</a:t>
          </a:r>
        </a:p>
      </dgm:t>
    </dgm:pt>
    <dgm:pt modelId="{57B20159-D9BB-4029-AF47-07F0EDF341EC}" type="parTrans" cxnId="{06CF3E08-8070-4133-9439-AD4247151385}">
      <dgm:prSet/>
      <dgm:spPr/>
      <dgm:t>
        <a:bodyPr/>
        <a:lstStyle/>
        <a:p>
          <a:endParaRPr lang="en-US"/>
        </a:p>
      </dgm:t>
    </dgm:pt>
    <dgm:pt modelId="{A8D64635-7386-488E-BDCE-480211EC6ED8}" type="sibTrans" cxnId="{06CF3E08-8070-4133-9439-AD4247151385}">
      <dgm:prSet/>
      <dgm:spPr/>
      <dgm:t>
        <a:bodyPr/>
        <a:lstStyle/>
        <a:p>
          <a:endParaRPr lang="en-US"/>
        </a:p>
      </dgm:t>
    </dgm:pt>
    <dgm:pt modelId="{171FF713-9D37-44B4-84B0-E3209091784D}" type="pres">
      <dgm:prSet presAssocID="{4DF1D022-6833-43A7-B7B3-3B1AFEC4A728}" presName="vert0" presStyleCnt="0">
        <dgm:presLayoutVars>
          <dgm:dir/>
          <dgm:animOne val="branch"/>
          <dgm:animLvl val="lvl"/>
        </dgm:presLayoutVars>
      </dgm:prSet>
      <dgm:spPr/>
    </dgm:pt>
    <dgm:pt modelId="{C3A9B2B8-BBA3-4551-B5E5-DB47C3BFD291}" type="pres">
      <dgm:prSet presAssocID="{B78AADEA-2A01-42D7-A6E4-7FEB9ED95C1C}" presName="thickLine" presStyleLbl="alignNode1" presStyleIdx="0" presStyleCnt="3"/>
      <dgm:spPr/>
    </dgm:pt>
    <dgm:pt modelId="{807E6B77-1284-411D-9A53-DD1F5A88F990}" type="pres">
      <dgm:prSet presAssocID="{B78AADEA-2A01-42D7-A6E4-7FEB9ED95C1C}" presName="horz1" presStyleCnt="0"/>
      <dgm:spPr/>
    </dgm:pt>
    <dgm:pt modelId="{97CB594C-336A-4EAB-9A6C-302AB12D35B9}" type="pres">
      <dgm:prSet presAssocID="{B78AADEA-2A01-42D7-A6E4-7FEB9ED95C1C}" presName="tx1" presStyleLbl="revTx" presStyleIdx="0" presStyleCnt="3"/>
      <dgm:spPr/>
    </dgm:pt>
    <dgm:pt modelId="{8896BC3D-9C36-45E4-B667-75469A61E705}" type="pres">
      <dgm:prSet presAssocID="{B78AADEA-2A01-42D7-A6E4-7FEB9ED95C1C}" presName="vert1" presStyleCnt="0"/>
      <dgm:spPr/>
    </dgm:pt>
    <dgm:pt modelId="{138726C2-C1CD-45DD-8D7C-B689B62FA785}" type="pres">
      <dgm:prSet presAssocID="{E24CD8C9-01F0-4693-9D41-567B88D095D4}" presName="thickLine" presStyleLbl="alignNode1" presStyleIdx="1" presStyleCnt="3"/>
      <dgm:spPr/>
    </dgm:pt>
    <dgm:pt modelId="{00FE14A4-037C-4A59-8055-18035F094D54}" type="pres">
      <dgm:prSet presAssocID="{E24CD8C9-01F0-4693-9D41-567B88D095D4}" presName="horz1" presStyleCnt="0"/>
      <dgm:spPr/>
    </dgm:pt>
    <dgm:pt modelId="{37AB04DB-B4D7-43F2-8EEC-BF606512F6CE}" type="pres">
      <dgm:prSet presAssocID="{E24CD8C9-01F0-4693-9D41-567B88D095D4}" presName="tx1" presStyleLbl="revTx" presStyleIdx="1" presStyleCnt="3"/>
      <dgm:spPr/>
    </dgm:pt>
    <dgm:pt modelId="{BD4A3DCA-60A0-498E-8E49-921F12F0B9AA}" type="pres">
      <dgm:prSet presAssocID="{E24CD8C9-01F0-4693-9D41-567B88D095D4}" presName="vert1" presStyleCnt="0"/>
      <dgm:spPr/>
    </dgm:pt>
    <dgm:pt modelId="{455CFD36-A86D-4E2E-8154-928388EA59C0}" type="pres">
      <dgm:prSet presAssocID="{B239576C-ECDD-4781-A0D0-E8615CA7B336}" presName="thickLine" presStyleLbl="alignNode1" presStyleIdx="2" presStyleCnt="3"/>
      <dgm:spPr/>
    </dgm:pt>
    <dgm:pt modelId="{AF0A7143-CABF-4721-81DA-8A0026A4AD97}" type="pres">
      <dgm:prSet presAssocID="{B239576C-ECDD-4781-A0D0-E8615CA7B336}" presName="horz1" presStyleCnt="0"/>
      <dgm:spPr/>
    </dgm:pt>
    <dgm:pt modelId="{D8D3372C-0136-4F60-8E69-5E5AE5E7C0A5}" type="pres">
      <dgm:prSet presAssocID="{B239576C-ECDD-4781-A0D0-E8615CA7B336}" presName="tx1" presStyleLbl="revTx" presStyleIdx="2" presStyleCnt="3"/>
      <dgm:spPr/>
    </dgm:pt>
    <dgm:pt modelId="{624B8A66-73C7-4065-9B45-DC3FB68CC9E4}" type="pres">
      <dgm:prSet presAssocID="{B239576C-ECDD-4781-A0D0-E8615CA7B336}" presName="vert1" presStyleCnt="0"/>
      <dgm:spPr/>
    </dgm:pt>
  </dgm:ptLst>
  <dgm:cxnLst>
    <dgm:cxn modelId="{06CF3E08-8070-4133-9439-AD4247151385}" srcId="{4DF1D022-6833-43A7-B7B3-3B1AFEC4A728}" destId="{B239576C-ECDD-4781-A0D0-E8615CA7B336}" srcOrd="2" destOrd="0" parTransId="{57B20159-D9BB-4029-AF47-07F0EDF341EC}" sibTransId="{A8D64635-7386-488E-BDCE-480211EC6ED8}"/>
    <dgm:cxn modelId="{9160DF12-FC7F-43DF-A106-8A8775C788B3}" srcId="{4DF1D022-6833-43A7-B7B3-3B1AFEC4A728}" destId="{E24CD8C9-01F0-4693-9D41-567B88D095D4}" srcOrd="1" destOrd="0" parTransId="{DC28BB1B-B6B5-4728-AD40-70CCBF162A89}" sibTransId="{498F5D80-1DD5-43F8-8F2C-B610BE5B4736}"/>
    <dgm:cxn modelId="{EF6D7977-B9AA-4B08-9F18-F4B222FE85CD}" type="presOf" srcId="{B78AADEA-2A01-42D7-A6E4-7FEB9ED95C1C}" destId="{97CB594C-336A-4EAB-9A6C-302AB12D35B9}" srcOrd="0" destOrd="0" presId="urn:microsoft.com/office/officeart/2008/layout/LinedList"/>
    <dgm:cxn modelId="{9338EF57-EED6-4190-A739-8BBD8873C162}" type="presOf" srcId="{E24CD8C9-01F0-4693-9D41-567B88D095D4}" destId="{37AB04DB-B4D7-43F2-8EEC-BF606512F6CE}" srcOrd="0" destOrd="0" presId="urn:microsoft.com/office/officeart/2008/layout/LinedList"/>
    <dgm:cxn modelId="{203C8BA3-C4CD-4B98-B4ED-59114125074F}" type="presOf" srcId="{4DF1D022-6833-43A7-B7B3-3B1AFEC4A728}" destId="{171FF713-9D37-44B4-84B0-E3209091784D}" srcOrd="0" destOrd="0" presId="urn:microsoft.com/office/officeart/2008/layout/LinedList"/>
    <dgm:cxn modelId="{58AE6FC8-B1E2-4D70-94B1-A424ECD45272}" srcId="{4DF1D022-6833-43A7-B7B3-3B1AFEC4A728}" destId="{B78AADEA-2A01-42D7-A6E4-7FEB9ED95C1C}" srcOrd="0" destOrd="0" parTransId="{47155B68-E2AE-4D40-BA16-A1EB9FE87D5F}" sibTransId="{A2459658-23F3-40E2-9B18-56375340B8B7}"/>
    <dgm:cxn modelId="{217029D9-B08F-41CE-A71F-01D015D37B99}" type="presOf" srcId="{B239576C-ECDD-4781-A0D0-E8615CA7B336}" destId="{D8D3372C-0136-4F60-8E69-5E5AE5E7C0A5}" srcOrd="0" destOrd="0" presId="urn:microsoft.com/office/officeart/2008/layout/LinedList"/>
    <dgm:cxn modelId="{893C4338-E9F8-4018-9441-89DE7E9C77D3}" type="presParOf" srcId="{171FF713-9D37-44B4-84B0-E3209091784D}" destId="{C3A9B2B8-BBA3-4551-B5E5-DB47C3BFD291}" srcOrd="0" destOrd="0" presId="urn:microsoft.com/office/officeart/2008/layout/LinedList"/>
    <dgm:cxn modelId="{3C5BD742-E682-47A1-BA43-792FEB493AF4}" type="presParOf" srcId="{171FF713-9D37-44B4-84B0-E3209091784D}" destId="{807E6B77-1284-411D-9A53-DD1F5A88F990}" srcOrd="1" destOrd="0" presId="urn:microsoft.com/office/officeart/2008/layout/LinedList"/>
    <dgm:cxn modelId="{5363E67D-7B01-43D8-A058-1DC888D213DE}" type="presParOf" srcId="{807E6B77-1284-411D-9A53-DD1F5A88F990}" destId="{97CB594C-336A-4EAB-9A6C-302AB12D35B9}" srcOrd="0" destOrd="0" presId="urn:microsoft.com/office/officeart/2008/layout/LinedList"/>
    <dgm:cxn modelId="{6D1D9FDD-2B73-43F7-AD21-B28B984292C4}" type="presParOf" srcId="{807E6B77-1284-411D-9A53-DD1F5A88F990}" destId="{8896BC3D-9C36-45E4-B667-75469A61E705}" srcOrd="1" destOrd="0" presId="urn:microsoft.com/office/officeart/2008/layout/LinedList"/>
    <dgm:cxn modelId="{152BDF10-AAAB-4E78-8A51-4A806F11EB62}" type="presParOf" srcId="{171FF713-9D37-44B4-84B0-E3209091784D}" destId="{138726C2-C1CD-45DD-8D7C-B689B62FA785}" srcOrd="2" destOrd="0" presId="urn:microsoft.com/office/officeart/2008/layout/LinedList"/>
    <dgm:cxn modelId="{AC6B3DC5-5DE6-44F9-81BB-B171B5D3CB82}" type="presParOf" srcId="{171FF713-9D37-44B4-84B0-E3209091784D}" destId="{00FE14A4-037C-4A59-8055-18035F094D54}" srcOrd="3" destOrd="0" presId="urn:microsoft.com/office/officeart/2008/layout/LinedList"/>
    <dgm:cxn modelId="{CA13566B-729C-4D2B-BF1E-FBA077FE9A90}" type="presParOf" srcId="{00FE14A4-037C-4A59-8055-18035F094D54}" destId="{37AB04DB-B4D7-43F2-8EEC-BF606512F6CE}" srcOrd="0" destOrd="0" presId="urn:microsoft.com/office/officeart/2008/layout/LinedList"/>
    <dgm:cxn modelId="{CCD67E6C-2E3F-43BC-9208-6D6F681D772E}" type="presParOf" srcId="{00FE14A4-037C-4A59-8055-18035F094D54}" destId="{BD4A3DCA-60A0-498E-8E49-921F12F0B9AA}" srcOrd="1" destOrd="0" presId="urn:microsoft.com/office/officeart/2008/layout/LinedList"/>
    <dgm:cxn modelId="{646E3D79-2E29-41ED-BE38-FBD830F23595}" type="presParOf" srcId="{171FF713-9D37-44B4-84B0-E3209091784D}" destId="{455CFD36-A86D-4E2E-8154-928388EA59C0}" srcOrd="4" destOrd="0" presId="urn:microsoft.com/office/officeart/2008/layout/LinedList"/>
    <dgm:cxn modelId="{1ECF0846-356F-46F8-8E2A-CC1911462982}" type="presParOf" srcId="{171FF713-9D37-44B4-84B0-E3209091784D}" destId="{AF0A7143-CABF-4721-81DA-8A0026A4AD97}" srcOrd="5" destOrd="0" presId="urn:microsoft.com/office/officeart/2008/layout/LinedList"/>
    <dgm:cxn modelId="{312019B4-D8BA-432C-AD78-11C23637C41F}" type="presParOf" srcId="{AF0A7143-CABF-4721-81DA-8A0026A4AD97}" destId="{D8D3372C-0136-4F60-8E69-5E5AE5E7C0A5}" srcOrd="0" destOrd="0" presId="urn:microsoft.com/office/officeart/2008/layout/LinedList"/>
    <dgm:cxn modelId="{24DDE6FB-3A07-4BC6-A759-FAB29399A776}" type="presParOf" srcId="{AF0A7143-CABF-4721-81DA-8A0026A4AD97}" destId="{624B8A66-73C7-4065-9B45-DC3FB68CC9E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D204B6-D6B0-4697-A7F3-2F9B4092DD3F}"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3074B4CE-81B8-4AC8-99E7-3C380AAAE0B7}">
      <dgm:prSet/>
      <dgm:spPr/>
      <dgm:t>
        <a:bodyPr/>
        <a:lstStyle/>
        <a:p>
          <a:pPr rtl="0"/>
          <a:r>
            <a:rPr lang="en-US"/>
            <a:t>UPPAAL is a tool for modeling, validation and verification of real-time systems.</a:t>
          </a:r>
          <a:r>
            <a:rPr lang="en-US">
              <a:latin typeface="Century Schoolbook" panose="02040604050505020304"/>
            </a:rPr>
            <a:t> </a:t>
          </a:r>
          <a:endParaRPr lang="en-US"/>
        </a:p>
      </dgm:t>
    </dgm:pt>
    <dgm:pt modelId="{74BF02E9-B38E-4AD2-921E-AECBF5BA45E4}" type="parTrans" cxnId="{F15813E7-507D-4A0B-B845-10D53F7692D2}">
      <dgm:prSet/>
      <dgm:spPr/>
      <dgm:t>
        <a:bodyPr/>
        <a:lstStyle/>
        <a:p>
          <a:endParaRPr lang="en-US"/>
        </a:p>
      </dgm:t>
    </dgm:pt>
    <dgm:pt modelId="{B05A2CA1-FE47-4AF3-B54E-F4FA0886109C}" type="sibTrans" cxnId="{F15813E7-507D-4A0B-B845-10D53F7692D2}">
      <dgm:prSet/>
      <dgm:spPr/>
      <dgm:t>
        <a:bodyPr/>
        <a:lstStyle/>
        <a:p>
          <a:endParaRPr lang="en-US"/>
        </a:p>
      </dgm:t>
    </dgm:pt>
    <dgm:pt modelId="{531BCD96-D08C-430B-B08E-3B2495A1C105}">
      <dgm:prSet/>
      <dgm:spPr/>
      <dgm:t>
        <a:bodyPr/>
        <a:lstStyle/>
        <a:p>
          <a:r>
            <a:rPr lang="en-US"/>
            <a:t>UPPAAL has 4 components</a:t>
          </a:r>
          <a:r>
            <a:rPr lang="en-US">
              <a:latin typeface="Century Schoolbook" panose="02040604050505020304"/>
            </a:rPr>
            <a:t>:</a:t>
          </a:r>
          <a:endParaRPr lang="en-US"/>
        </a:p>
      </dgm:t>
    </dgm:pt>
    <dgm:pt modelId="{C834E6B8-3C23-4CB0-BC20-7DDD65F03E02}" type="parTrans" cxnId="{A5A4E40B-4D88-49E2-9BE1-C103EC361554}">
      <dgm:prSet/>
      <dgm:spPr/>
      <dgm:t>
        <a:bodyPr/>
        <a:lstStyle/>
        <a:p>
          <a:endParaRPr lang="en-US"/>
        </a:p>
      </dgm:t>
    </dgm:pt>
    <dgm:pt modelId="{C400EBFD-73A1-47D0-A0A5-B08F0A7F9B84}" type="sibTrans" cxnId="{A5A4E40B-4D88-49E2-9BE1-C103EC361554}">
      <dgm:prSet/>
      <dgm:spPr/>
      <dgm:t>
        <a:bodyPr/>
        <a:lstStyle/>
        <a:p>
          <a:endParaRPr lang="en-US"/>
        </a:p>
      </dgm:t>
    </dgm:pt>
    <dgm:pt modelId="{FC2B4271-E176-4A4A-B464-45A8CF7044E1}">
      <dgm:prSet/>
      <dgm:spPr/>
      <dgm:t>
        <a:bodyPr/>
        <a:lstStyle/>
        <a:p>
          <a:r>
            <a:rPr lang="en-US"/>
            <a:t>Editor</a:t>
          </a:r>
        </a:p>
      </dgm:t>
    </dgm:pt>
    <dgm:pt modelId="{04F01E18-DAAF-4556-82A2-1109FE704A81}" type="parTrans" cxnId="{EFBEAF1C-9A70-4497-9181-FE8E0965858F}">
      <dgm:prSet/>
      <dgm:spPr/>
      <dgm:t>
        <a:bodyPr/>
        <a:lstStyle/>
        <a:p>
          <a:endParaRPr lang="en-US"/>
        </a:p>
      </dgm:t>
    </dgm:pt>
    <dgm:pt modelId="{EA94EEB8-85BC-4FE3-A4B0-7BE134F55614}" type="sibTrans" cxnId="{EFBEAF1C-9A70-4497-9181-FE8E0965858F}">
      <dgm:prSet/>
      <dgm:spPr/>
      <dgm:t>
        <a:bodyPr/>
        <a:lstStyle/>
        <a:p>
          <a:endParaRPr lang="en-US"/>
        </a:p>
      </dgm:t>
    </dgm:pt>
    <dgm:pt modelId="{69158103-5549-4196-A86B-03B1809D803E}">
      <dgm:prSet/>
      <dgm:spPr/>
      <dgm:t>
        <a:bodyPr/>
        <a:lstStyle/>
        <a:p>
          <a:r>
            <a:rPr lang="en-US"/>
            <a:t>Simulator</a:t>
          </a:r>
        </a:p>
      </dgm:t>
    </dgm:pt>
    <dgm:pt modelId="{651AC0B7-BB54-409B-9040-974483EC867E}" type="parTrans" cxnId="{FF84168D-B554-414B-989E-9645608DC14C}">
      <dgm:prSet/>
      <dgm:spPr/>
      <dgm:t>
        <a:bodyPr/>
        <a:lstStyle/>
        <a:p>
          <a:endParaRPr lang="en-US"/>
        </a:p>
      </dgm:t>
    </dgm:pt>
    <dgm:pt modelId="{7A8D9A16-FA24-4B91-BC5A-D10853A7D70B}" type="sibTrans" cxnId="{FF84168D-B554-414B-989E-9645608DC14C}">
      <dgm:prSet/>
      <dgm:spPr/>
      <dgm:t>
        <a:bodyPr/>
        <a:lstStyle/>
        <a:p>
          <a:endParaRPr lang="en-US"/>
        </a:p>
      </dgm:t>
    </dgm:pt>
    <dgm:pt modelId="{6B04BF2A-E806-4AF3-9E51-A267C0572F8A}">
      <dgm:prSet/>
      <dgm:spPr/>
      <dgm:t>
        <a:bodyPr/>
        <a:lstStyle/>
        <a:p>
          <a:r>
            <a:rPr lang="en-US"/>
            <a:t>Concrete Simulator</a:t>
          </a:r>
        </a:p>
      </dgm:t>
    </dgm:pt>
    <dgm:pt modelId="{26DBE42E-2841-4A8E-B80B-B795DDC5418B}" type="parTrans" cxnId="{5ED47F83-9468-49AE-A05C-6305E62C7BAF}">
      <dgm:prSet/>
      <dgm:spPr/>
      <dgm:t>
        <a:bodyPr/>
        <a:lstStyle/>
        <a:p>
          <a:endParaRPr lang="en-US"/>
        </a:p>
      </dgm:t>
    </dgm:pt>
    <dgm:pt modelId="{FC8C98C1-0B10-4FDA-9DCF-F52803952EC2}" type="sibTrans" cxnId="{5ED47F83-9468-49AE-A05C-6305E62C7BAF}">
      <dgm:prSet/>
      <dgm:spPr/>
      <dgm:t>
        <a:bodyPr/>
        <a:lstStyle/>
        <a:p>
          <a:endParaRPr lang="en-US"/>
        </a:p>
      </dgm:t>
    </dgm:pt>
    <dgm:pt modelId="{D60D4E6B-369F-4590-A185-4275A7B5C4B0}">
      <dgm:prSet/>
      <dgm:spPr/>
      <dgm:t>
        <a:bodyPr/>
        <a:lstStyle/>
        <a:p>
          <a:r>
            <a:rPr lang="en-US"/>
            <a:t>Verifier</a:t>
          </a:r>
        </a:p>
      </dgm:t>
    </dgm:pt>
    <dgm:pt modelId="{744BC8CA-987F-42F8-8A18-C60415B5BB03}" type="parTrans" cxnId="{401A2DB3-6222-44AA-8FB2-7091E65B59D9}">
      <dgm:prSet/>
      <dgm:spPr/>
      <dgm:t>
        <a:bodyPr/>
        <a:lstStyle/>
        <a:p>
          <a:endParaRPr lang="en-US"/>
        </a:p>
      </dgm:t>
    </dgm:pt>
    <dgm:pt modelId="{27E78C83-023C-4A1A-A678-2CD15EB31745}" type="sibTrans" cxnId="{401A2DB3-6222-44AA-8FB2-7091E65B59D9}">
      <dgm:prSet/>
      <dgm:spPr/>
      <dgm:t>
        <a:bodyPr/>
        <a:lstStyle/>
        <a:p>
          <a:endParaRPr lang="en-US"/>
        </a:p>
      </dgm:t>
    </dgm:pt>
    <dgm:pt modelId="{790252C2-D3F7-4C91-A5F0-F83FA164E68D}">
      <dgm:prSet/>
      <dgm:spPr/>
      <dgm:t>
        <a:bodyPr/>
        <a:lstStyle/>
        <a:p>
          <a:r>
            <a:rPr lang="en-US"/>
            <a:t>We aim to verify the completeness of the system by applying model checking.</a:t>
          </a:r>
        </a:p>
      </dgm:t>
    </dgm:pt>
    <dgm:pt modelId="{C003A9C9-5421-4949-B875-7E0A72EF5BA8}" type="parTrans" cxnId="{6718D422-053D-4AF9-A054-18CD486CBCDC}">
      <dgm:prSet/>
      <dgm:spPr/>
      <dgm:t>
        <a:bodyPr/>
        <a:lstStyle/>
        <a:p>
          <a:endParaRPr lang="en-US"/>
        </a:p>
      </dgm:t>
    </dgm:pt>
    <dgm:pt modelId="{7B2D02F5-FD2A-4DCF-A883-42CCF9364E9D}" type="sibTrans" cxnId="{6718D422-053D-4AF9-A054-18CD486CBCDC}">
      <dgm:prSet/>
      <dgm:spPr/>
      <dgm:t>
        <a:bodyPr/>
        <a:lstStyle/>
        <a:p>
          <a:endParaRPr lang="en-US"/>
        </a:p>
      </dgm:t>
    </dgm:pt>
    <dgm:pt modelId="{3D2425B6-4FCC-4DB1-9A94-B42A44442A7B}" type="pres">
      <dgm:prSet presAssocID="{54D204B6-D6B0-4697-A7F3-2F9B4092DD3F}" presName="vert0" presStyleCnt="0">
        <dgm:presLayoutVars>
          <dgm:dir/>
          <dgm:animOne val="branch"/>
          <dgm:animLvl val="lvl"/>
        </dgm:presLayoutVars>
      </dgm:prSet>
      <dgm:spPr/>
    </dgm:pt>
    <dgm:pt modelId="{9542B3E3-7AD5-41CF-B794-3EC17C6686D6}" type="pres">
      <dgm:prSet presAssocID="{3074B4CE-81B8-4AC8-99E7-3C380AAAE0B7}" presName="thickLine" presStyleLbl="alignNode1" presStyleIdx="0" presStyleCnt="7"/>
      <dgm:spPr/>
    </dgm:pt>
    <dgm:pt modelId="{88FE9069-D85C-4BC0-84F8-5328F20A411B}" type="pres">
      <dgm:prSet presAssocID="{3074B4CE-81B8-4AC8-99E7-3C380AAAE0B7}" presName="horz1" presStyleCnt="0"/>
      <dgm:spPr/>
    </dgm:pt>
    <dgm:pt modelId="{E6CA3EEC-9C2B-4CDD-A547-3AEB5D8637F0}" type="pres">
      <dgm:prSet presAssocID="{3074B4CE-81B8-4AC8-99E7-3C380AAAE0B7}" presName="tx1" presStyleLbl="revTx" presStyleIdx="0" presStyleCnt="7"/>
      <dgm:spPr/>
    </dgm:pt>
    <dgm:pt modelId="{B56F8C47-326A-4209-99F9-18F1DB82F85F}" type="pres">
      <dgm:prSet presAssocID="{3074B4CE-81B8-4AC8-99E7-3C380AAAE0B7}" presName="vert1" presStyleCnt="0"/>
      <dgm:spPr/>
    </dgm:pt>
    <dgm:pt modelId="{D8660439-F65B-4050-A9CB-F80FD4D2CA9B}" type="pres">
      <dgm:prSet presAssocID="{531BCD96-D08C-430B-B08E-3B2495A1C105}" presName="thickLine" presStyleLbl="alignNode1" presStyleIdx="1" presStyleCnt="7"/>
      <dgm:spPr/>
    </dgm:pt>
    <dgm:pt modelId="{D6736D86-3A11-4BAC-8AF1-5EE7B36E0127}" type="pres">
      <dgm:prSet presAssocID="{531BCD96-D08C-430B-B08E-3B2495A1C105}" presName="horz1" presStyleCnt="0"/>
      <dgm:spPr/>
    </dgm:pt>
    <dgm:pt modelId="{4E71B744-3409-45DF-94DE-D5F12F310E56}" type="pres">
      <dgm:prSet presAssocID="{531BCD96-D08C-430B-B08E-3B2495A1C105}" presName="tx1" presStyleLbl="revTx" presStyleIdx="1" presStyleCnt="7"/>
      <dgm:spPr/>
    </dgm:pt>
    <dgm:pt modelId="{C0BDA413-0B9B-4EC6-9EE4-E5CEC87962F2}" type="pres">
      <dgm:prSet presAssocID="{531BCD96-D08C-430B-B08E-3B2495A1C105}" presName="vert1" presStyleCnt="0"/>
      <dgm:spPr/>
    </dgm:pt>
    <dgm:pt modelId="{8C864618-6C52-40F1-8A07-A6369C016CA0}" type="pres">
      <dgm:prSet presAssocID="{FC2B4271-E176-4A4A-B464-45A8CF7044E1}" presName="thickLine" presStyleLbl="alignNode1" presStyleIdx="2" presStyleCnt="7"/>
      <dgm:spPr/>
    </dgm:pt>
    <dgm:pt modelId="{5559131C-63E3-41FD-B497-6C09818FAF8D}" type="pres">
      <dgm:prSet presAssocID="{FC2B4271-E176-4A4A-B464-45A8CF7044E1}" presName="horz1" presStyleCnt="0"/>
      <dgm:spPr/>
    </dgm:pt>
    <dgm:pt modelId="{12F52AD2-C59A-4B68-95F6-5A1CA9014D41}" type="pres">
      <dgm:prSet presAssocID="{FC2B4271-E176-4A4A-B464-45A8CF7044E1}" presName="tx1" presStyleLbl="revTx" presStyleIdx="2" presStyleCnt="7"/>
      <dgm:spPr/>
    </dgm:pt>
    <dgm:pt modelId="{43A7207B-D05D-4AC1-B6ED-33CBBF0D0A0F}" type="pres">
      <dgm:prSet presAssocID="{FC2B4271-E176-4A4A-B464-45A8CF7044E1}" presName="vert1" presStyleCnt="0"/>
      <dgm:spPr/>
    </dgm:pt>
    <dgm:pt modelId="{BFBC0435-7319-4660-A328-800E7DCCBC89}" type="pres">
      <dgm:prSet presAssocID="{69158103-5549-4196-A86B-03B1809D803E}" presName="thickLine" presStyleLbl="alignNode1" presStyleIdx="3" presStyleCnt="7"/>
      <dgm:spPr/>
    </dgm:pt>
    <dgm:pt modelId="{3058C03B-5CED-4821-9005-6BB403BE7D4B}" type="pres">
      <dgm:prSet presAssocID="{69158103-5549-4196-A86B-03B1809D803E}" presName="horz1" presStyleCnt="0"/>
      <dgm:spPr/>
    </dgm:pt>
    <dgm:pt modelId="{84695D09-BCB1-4A6B-9642-AFF90331ABF4}" type="pres">
      <dgm:prSet presAssocID="{69158103-5549-4196-A86B-03B1809D803E}" presName="tx1" presStyleLbl="revTx" presStyleIdx="3" presStyleCnt="7"/>
      <dgm:spPr/>
    </dgm:pt>
    <dgm:pt modelId="{01843353-53DE-44ED-9673-0A78D915722A}" type="pres">
      <dgm:prSet presAssocID="{69158103-5549-4196-A86B-03B1809D803E}" presName="vert1" presStyleCnt="0"/>
      <dgm:spPr/>
    </dgm:pt>
    <dgm:pt modelId="{3EA8A197-E11E-4772-8802-3B18814DAC9C}" type="pres">
      <dgm:prSet presAssocID="{6B04BF2A-E806-4AF3-9E51-A267C0572F8A}" presName="thickLine" presStyleLbl="alignNode1" presStyleIdx="4" presStyleCnt="7"/>
      <dgm:spPr/>
    </dgm:pt>
    <dgm:pt modelId="{319E505E-6D51-438E-ACC6-ECD9350E7E32}" type="pres">
      <dgm:prSet presAssocID="{6B04BF2A-E806-4AF3-9E51-A267C0572F8A}" presName="horz1" presStyleCnt="0"/>
      <dgm:spPr/>
    </dgm:pt>
    <dgm:pt modelId="{4E14B1E7-CF94-4BAE-9C11-A2FCDCC2FABB}" type="pres">
      <dgm:prSet presAssocID="{6B04BF2A-E806-4AF3-9E51-A267C0572F8A}" presName="tx1" presStyleLbl="revTx" presStyleIdx="4" presStyleCnt="7"/>
      <dgm:spPr/>
    </dgm:pt>
    <dgm:pt modelId="{A1C59B03-0A4E-4ECC-B981-D6C89CB94C5E}" type="pres">
      <dgm:prSet presAssocID="{6B04BF2A-E806-4AF3-9E51-A267C0572F8A}" presName="vert1" presStyleCnt="0"/>
      <dgm:spPr/>
    </dgm:pt>
    <dgm:pt modelId="{2C77690D-0574-4687-BCC5-B1B776354D2F}" type="pres">
      <dgm:prSet presAssocID="{D60D4E6B-369F-4590-A185-4275A7B5C4B0}" presName="thickLine" presStyleLbl="alignNode1" presStyleIdx="5" presStyleCnt="7"/>
      <dgm:spPr/>
    </dgm:pt>
    <dgm:pt modelId="{2BF4C395-09F0-4D33-AA0F-5C840A0DB4C4}" type="pres">
      <dgm:prSet presAssocID="{D60D4E6B-369F-4590-A185-4275A7B5C4B0}" presName="horz1" presStyleCnt="0"/>
      <dgm:spPr/>
    </dgm:pt>
    <dgm:pt modelId="{6065947E-D5A4-4A1B-9468-E06C5147DFF7}" type="pres">
      <dgm:prSet presAssocID="{D60D4E6B-369F-4590-A185-4275A7B5C4B0}" presName="tx1" presStyleLbl="revTx" presStyleIdx="5" presStyleCnt="7"/>
      <dgm:spPr/>
    </dgm:pt>
    <dgm:pt modelId="{8D3B0CD8-1A14-4455-AEA5-AE031AEAABD3}" type="pres">
      <dgm:prSet presAssocID="{D60D4E6B-369F-4590-A185-4275A7B5C4B0}" presName="vert1" presStyleCnt="0"/>
      <dgm:spPr/>
    </dgm:pt>
    <dgm:pt modelId="{144DC3EB-CB9B-4AA7-B0FE-BA2ECC6D2317}" type="pres">
      <dgm:prSet presAssocID="{790252C2-D3F7-4C91-A5F0-F83FA164E68D}" presName="thickLine" presStyleLbl="alignNode1" presStyleIdx="6" presStyleCnt="7"/>
      <dgm:spPr/>
    </dgm:pt>
    <dgm:pt modelId="{43467958-D6A1-4134-9CF2-800DBBA4E5E8}" type="pres">
      <dgm:prSet presAssocID="{790252C2-D3F7-4C91-A5F0-F83FA164E68D}" presName="horz1" presStyleCnt="0"/>
      <dgm:spPr/>
    </dgm:pt>
    <dgm:pt modelId="{42F1CA6F-AA96-4D22-94D3-6FE076458847}" type="pres">
      <dgm:prSet presAssocID="{790252C2-D3F7-4C91-A5F0-F83FA164E68D}" presName="tx1" presStyleLbl="revTx" presStyleIdx="6" presStyleCnt="7"/>
      <dgm:spPr/>
    </dgm:pt>
    <dgm:pt modelId="{E79A7374-91F3-49E4-AD58-718FD1001981}" type="pres">
      <dgm:prSet presAssocID="{790252C2-D3F7-4C91-A5F0-F83FA164E68D}" presName="vert1" presStyleCnt="0"/>
      <dgm:spPr/>
    </dgm:pt>
  </dgm:ptLst>
  <dgm:cxnLst>
    <dgm:cxn modelId="{966BA703-5D0D-4DCB-BBCC-6B8DD06C7B67}" type="presOf" srcId="{D60D4E6B-369F-4590-A185-4275A7B5C4B0}" destId="{6065947E-D5A4-4A1B-9468-E06C5147DFF7}" srcOrd="0" destOrd="0" presId="urn:microsoft.com/office/officeart/2008/layout/LinedList"/>
    <dgm:cxn modelId="{A5A4E40B-4D88-49E2-9BE1-C103EC361554}" srcId="{54D204B6-D6B0-4697-A7F3-2F9B4092DD3F}" destId="{531BCD96-D08C-430B-B08E-3B2495A1C105}" srcOrd="1" destOrd="0" parTransId="{C834E6B8-3C23-4CB0-BC20-7DDD65F03E02}" sibTransId="{C400EBFD-73A1-47D0-A0A5-B08F0A7F9B84}"/>
    <dgm:cxn modelId="{74BFD517-FE44-4DA8-8151-1CC7A5E8DD73}" type="presOf" srcId="{531BCD96-D08C-430B-B08E-3B2495A1C105}" destId="{4E71B744-3409-45DF-94DE-D5F12F310E56}" srcOrd="0" destOrd="0" presId="urn:microsoft.com/office/officeart/2008/layout/LinedList"/>
    <dgm:cxn modelId="{EFBEAF1C-9A70-4497-9181-FE8E0965858F}" srcId="{54D204B6-D6B0-4697-A7F3-2F9B4092DD3F}" destId="{FC2B4271-E176-4A4A-B464-45A8CF7044E1}" srcOrd="2" destOrd="0" parTransId="{04F01E18-DAAF-4556-82A2-1109FE704A81}" sibTransId="{EA94EEB8-85BC-4FE3-A4B0-7BE134F55614}"/>
    <dgm:cxn modelId="{6718D422-053D-4AF9-A054-18CD486CBCDC}" srcId="{54D204B6-D6B0-4697-A7F3-2F9B4092DD3F}" destId="{790252C2-D3F7-4C91-A5F0-F83FA164E68D}" srcOrd="6" destOrd="0" parTransId="{C003A9C9-5421-4949-B875-7E0A72EF5BA8}" sibTransId="{7B2D02F5-FD2A-4DCF-A883-42CCF9364E9D}"/>
    <dgm:cxn modelId="{94604032-A05C-4F1E-A621-1406ED78C56F}" type="presOf" srcId="{3074B4CE-81B8-4AC8-99E7-3C380AAAE0B7}" destId="{E6CA3EEC-9C2B-4CDD-A547-3AEB5D8637F0}" srcOrd="0" destOrd="0" presId="urn:microsoft.com/office/officeart/2008/layout/LinedList"/>
    <dgm:cxn modelId="{5ED47F83-9468-49AE-A05C-6305E62C7BAF}" srcId="{54D204B6-D6B0-4697-A7F3-2F9B4092DD3F}" destId="{6B04BF2A-E806-4AF3-9E51-A267C0572F8A}" srcOrd="4" destOrd="0" parTransId="{26DBE42E-2841-4A8E-B80B-B795DDC5418B}" sibTransId="{FC8C98C1-0B10-4FDA-9DCF-F52803952EC2}"/>
    <dgm:cxn modelId="{FF84168D-B554-414B-989E-9645608DC14C}" srcId="{54D204B6-D6B0-4697-A7F3-2F9B4092DD3F}" destId="{69158103-5549-4196-A86B-03B1809D803E}" srcOrd="3" destOrd="0" parTransId="{651AC0B7-BB54-409B-9040-974483EC867E}" sibTransId="{7A8D9A16-FA24-4B91-BC5A-D10853A7D70B}"/>
    <dgm:cxn modelId="{0DAEED8F-9116-423E-98D7-EAE4B4214220}" type="presOf" srcId="{54D204B6-D6B0-4697-A7F3-2F9B4092DD3F}" destId="{3D2425B6-4FCC-4DB1-9A94-B42A44442A7B}" srcOrd="0" destOrd="0" presId="urn:microsoft.com/office/officeart/2008/layout/LinedList"/>
    <dgm:cxn modelId="{28DC0FAB-143E-49B2-AF07-BEB48C22493E}" type="presOf" srcId="{790252C2-D3F7-4C91-A5F0-F83FA164E68D}" destId="{42F1CA6F-AA96-4D22-94D3-6FE076458847}" srcOrd="0" destOrd="0" presId="urn:microsoft.com/office/officeart/2008/layout/LinedList"/>
    <dgm:cxn modelId="{476198AC-B895-4143-8409-5ABBA6CE44F1}" type="presOf" srcId="{6B04BF2A-E806-4AF3-9E51-A267C0572F8A}" destId="{4E14B1E7-CF94-4BAE-9C11-A2FCDCC2FABB}" srcOrd="0" destOrd="0" presId="urn:microsoft.com/office/officeart/2008/layout/LinedList"/>
    <dgm:cxn modelId="{401A2DB3-6222-44AA-8FB2-7091E65B59D9}" srcId="{54D204B6-D6B0-4697-A7F3-2F9B4092DD3F}" destId="{D60D4E6B-369F-4590-A185-4275A7B5C4B0}" srcOrd="5" destOrd="0" parTransId="{744BC8CA-987F-42F8-8A18-C60415B5BB03}" sibTransId="{27E78C83-023C-4A1A-A678-2CD15EB31745}"/>
    <dgm:cxn modelId="{7E39E3B9-A179-45E1-B38B-1B3818229794}" type="presOf" srcId="{69158103-5549-4196-A86B-03B1809D803E}" destId="{84695D09-BCB1-4A6B-9642-AFF90331ABF4}" srcOrd="0" destOrd="0" presId="urn:microsoft.com/office/officeart/2008/layout/LinedList"/>
    <dgm:cxn modelId="{F15813E7-507D-4A0B-B845-10D53F7692D2}" srcId="{54D204B6-D6B0-4697-A7F3-2F9B4092DD3F}" destId="{3074B4CE-81B8-4AC8-99E7-3C380AAAE0B7}" srcOrd="0" destOrd="0" parTransId="{74BF02E9-B38E-4AD2-921E-AECBF5BA45E4}" sibTransId="{B05A2CA1-FE47-4AF3-B54E-F4FA0886109C}"/>
    <dgm:cxn modelId="{6E9839F0-150E-42FF-9710-295EA1A31777}" type="presOf" srcId="{FC2B4271-E176-4A4A-B464-45A8CF7044E1}" destId="{12F52AD2-C59A-4B68-95F6-5A1CA9014D41}" srcOrd="0" destOrd="0" presId="urn:microsoft.com/office/officeart/2008/layout/LinedList"/>
    <dgm:cxn modelId="{F4FA960E-79DC-4C9B-99FE-7019E641348C}" type="presParOf" srcId="{3D2425B6-4FCC-4DB1-9A94-B42A44442A7B}" destId="{9542B3E3-7AD5-41CF-B794-3EC17C6686D6}" srcOrd="0" destOrd="0" presId="urn:microsoft.com/office/officeart/2008/layout/LinedList"/>
    <dgm:cxn modelId="{E6CC9AFB-BE0F-4499-B616-2673E47EA5CD}" type="presParOf" srcId="{3D2425B6-4FCC-4DB1-9A94-B42A44442A7B}" destId="{88FE9069-D85C-4BC0-84F8-5328F20A411B}" srcOrd="1" destOrd="0" presId="urn:microsoft.com/office/officeart/2008/layout/LinedList"/>
    <dgm:cxn modelId="{A55B4592-D198-4A4A-A3B5-C5775A1D27C7}" type="presParOf" srcId="{88FE9069-D85C-4BC0-84F8-5328F20A411B}" destId="{E6CA3EEC-9C2B-4CDD-A547-3AEB5D8637F0}" srcOrd="0" destOrd="0" presId="urn:microsoft.com/office/officeart/2008/layout/LinedList"/>
    <dgm:cxn modelId="{956899E4-67F4-4DA0-9466-5F014A14C35C}" type="presParOf" srcId="{88FE9069-D85C-4BC0-84F8-5328F20A411B}" destId="{B56F8C47-326A-4209-99F9-18F1DB82F85F}" srcOrd="1" destOrd="0" presId="urn:microsoft.com/office/officeart/2008/layout/LinedList"/>
    <dgm:cxn modelId="{C88C0901-5121-437C-89C1-8B6F0A4E089A}" type="presParOf" srcId="{3D2425B6-4FCC-4DB1-9A94-B42A44442A7B}" destId="{D8660439-F65B-4050-A9CB-F80FD4D2CA9B}" srcOrd="2" destOrd="0" presId="urn:microsoft.com/office/officeart/2008/layout/LinedList"/>
    <dgm:cxn modelId="{DACDD40E-02B5-465E-9F11-F1487FDDEF97}" type="presParOf" srcId="{3D2425B6-4FCC-4DB1-9A94-B42A44442A7B}" destId="{D6736D86-3A11-4BAC-8AF1-5EE7B36E0127}" srcOrd="3" destOrd="0" presId="urn:microsoft.com/office/officeart/2008/layout/LinedList"/>
    <dgm:cxn modelId="{E4BEF78C-1215-4A38-9669-47A5FA96F130}" type="presParOf" srcId="{D6736D86-3A11-4BAC-8AF1-5EE7B36E0127}" destId="{4E71B744-3409-45DF-94DE-D5F12F310E56}" srcOrd="0" destOrd="0" presId="urn:microsoft.com/office/officeart/2008/layout/LinedList"/>
    <dgm:cxn modelId="{061A048A-CCDF-4DD8-9F57-B042FFDB42AB}" type="presParOf" srcId="{D6736D86-3A11-4BAC-8AF1-5EE7B36E0127}" destId="{C0BDA413-0B9B-4EC6-9EE4-E5CEC87962F2}" srcOrd="1" destOrd="0" presId="urn:microsoft.com/office/officeart/2008/layout/LinedList"/>
    <dgm:cxn modelId="{F68F03E2-0186-4141-B1A8-86DE0B2ADF11}" type="presParOf" srcId="{3D2425B6-4FCC-4DB1-9A94-B42A44442A7B}" destId="{8C864618-6C52-40F1-8A07-A6369C016CA0}" srcOrd="4" destOrd="0" presId="urn:microsoft.com/office/officeart/2008/layout/LinedList"/>
    <dgm:cxn modelId="{2B4B4EF3-393D-4FBC-9C50-39683C33631D}" type="presParOf" srcId="{3D2425B6-4FCC-4DB1-9A94-B42A44442A7B}" destId="{5559131C-63E3-41FD-B497-6C09818FAF8D}" srcOrd="5" destOrd="0" presId="urn:microsoft.com/office/officeart/2008/layout/LinedList"/>
    <dgm:cxn modelId="{B561A67C-7BFB-4B08-BA07-53002865AD97}" type="presParOf" srcId="{5559131C-63E3-41FD-B497-6C09818FAF8D}" destId="{12F52AD2-C59A-4B68-95F6-5A1CA9014D41}" srcOrd="0" destOrd="0" presId="urn:microsoft.com/office/officeart/2008/layout/LinedList"/>
    <dgm:cxn modelId="{E675514D-64E3-4DD8-9F7D-BAC003FFE6AC}" type="presParOf" srcId="{5559131C-63E3-41FD-B497-6C09818FAF8D}" destId="{43A7207B-D05D-4AC1-B6ED-33CBBF0D0A0F}" srcOrd="1" destOrd="0" presId="urn:microsoft.com/office/officeart/2008/layout/LinedList"/>
    <dgm:cxn modelId="{BF17F0BE-E0C2-4FA5-B7AC-C2ABC83AAC15}" type="presParOf" srcId="{3D2425B6-4FCC-4DB1-9A94-B42A44442A7B}" destId="{BFBC0435-7319-4660-A328-800E7DCCBC89}" srcOrd="6" destOrd="0" presId="urn:microsoft.com/office/officeart/2008/layout/LinedList"/>
    <dgm:cxn modelId="{B7A83B89-4B85-401B-80DF-397C47ADBB55}" type="presParOf" srcId="{3D2425B6-4FCC-4DB1-9A94-B42A44442A7B}" destId="{3058C03B-5CED-4821-9005-6BB403BE7D4B}" srcOrd="7" destOrd="0" presId="urn:microsoft.com/office/officeart/2008/layout/LinedList"/>
    <dgm:cxn modelId="{03477542-9AA7-4AAC-AA11-225BCC733BC2}" type="presParOf" srcId="{3058C03B-5CED-4821-9005-6BB403BE7D4B}" destId="{84695D09-BCB1-4A6B-9642-AFF90331ABF4}" srcOrd="0" destOrd="0" presId="urn:microsoft.com/office/officeart/2008/layout/LinedList"/>
    <dgm:cxn modelId="{CB37AFD1-9B7A-4D52-8115-1511BD65C21C}" type="presParOf" srcId="{3058C03B-5CED-4821-9005-6BB403BE7D4B}" destId="{01843353-53DE-44ED-9673-0A78D915722A}" srcOrd="1" destOrd="0" presId="urn:microsoft.com/office/officeart/2008/layout/LinedList"/>
    <dgm:cxn modelId="{C1D9F9C8-F415-4AAD-97BE-62AC1634D20A}" type="presParOf" srcId="{3D2425B6-4FCC-4DB1-9A94-B42A44442A7B}" destId="{3EA8A197-E11E-4772-8802-3B18814DAC9C}" srcOrd="8" destOrd="0" presId="urn:microsoft.com/office/officeart/2008/layout/LinedList"/>
    <dgm:cxn modelId="{6DF3D03B-1240-4A2B-874F-0E5A9F136D31}" type="presParOf" srcId="{3D2425B6-4FCC-4DB1-9A94-B42A44442A7B}" destId="{319E505E-6D51-438E-ACC6-ECD9350E7E32}" srcOrd="9" destOrd="0" presId="urn:microsoft.com/office/officeart/2008/layout/LinedList"/>
    <dgm:cxn modelId="{6C6BB07B-7B44-4CF7-9FE1-95340C5A12F5}" type="presParOf" srcId="{319E505E-6D51-438E-ACC6-ECD9350E7E32}" destId="{4E14B1E7-CF94-4BAE-9C11-A2FCDCC2FABB}" srcOrd="0" destOrd="0" presId="urn:microsoft.com/office/officeart/2008/layout/LinedList"/>
    <dgm:cxn modelId="{DCAA6FC2-A1C2-419A-98F6-582787ACBAF1}" type="presParOf" srcId="{319E505E-6D51-438E-ACC6-ECD9350E7E32}" destId="{A1C59B03-0A4E-4ECC-B981-D6C89CB94C5E}" srcOrd="1" destOrd="0" presId="urn:microsoft.com/office/officeart/2008/layout/LinedList"/>
    <dgm:cxn modelId="{27C5F914-BD3C-4D74-92FB-3B73A55E323A}" type="presParOf" srcId="{3D2425B6-4FCC-4DB1-9A94-B42A44442A7B}" destId="{2C77690D-0574-4687-BCC5-B1B776354D2F}" srcOrd="10" destOrd="0" presId="urn:microsoft.com/office/officeart/2008/layout/LinedList"/>
    <dgm:cxn modelId="{7930D487-EBD4-4179-9B39-6D2504617528}" type="presParOf" srcId="{3D2425B6-4FCC-4DB1-9A94-B42A44442A7B}" destId="{2BF4C395-09F0-4D33-AA0F-5C840A0DB4C4}" srcOrd="11" destOrd="0" presId="urn:microsoft.com/office/officeart/2008/layout/LinedList"/>
    <dgm:cxn modelId="{62F7C7FD-EBE4-436D-A814-81D236838A5A}" type="presParOf" srcId="{2BF4C395-09F0-4D33-AA0F-5C840A0DB4C4}" destId="{6065947E-D5A4-4A1B-9468-E06C5147DFF7}" srcOrd="0" destOrd="0" presId="urn:microsoft.com/office/officeart/2008/layout/LinedList"/>
    <dgm:cxn modelId="{DF9E7FD5-2137-46DF-880E-C854CD71972D}" type="presParOf" srcId="{2BF4C395-09F0-4D33-AA0F-5C840A0DB4C4}" destId="{8D3B0CD8-1A14-4455-AEA5-AE031AEAABD3}" srcOrd="1" destOrd="0" presId="urn:microsoft.com/office/officeart/2008/layout/LinedList"/>
    <dgm:cxn modelId="{1B58C69F-84D5-49F3-B3C6-CE8DE59FD5E6}" type="presParOf" srcId="{3D2425B6-4FCC-4DB1-9A94-B42A44442A7B}" destId="{144DC3EB-CB9B-4AA7-B0FE-BA2ECC6D2317}" srcOrd="12" destOrd="0" presId="urn:microsoft.com/office/officeart/2008/layout/LinedList"/>
    <dgm:cxn modelId="{9096D73B-453C-4E05-9BA3-5A824CE1E182}" type="presParOf" srcId="{3D2425B6-4FCC-4DB1-9A94-B42A44442A7B}" destId="{43467958-D6A1-4134-9CF2-800DBBA4E5E8}" srcOrd="13" destOrd="0" presId="urn:microsoft.com/office/officeart/2008/layout/LinedList"/>
    <dgm:cxn modelId="{B404D846-599A-4C60-9C25-6C65B8C66A9D}" type="presParOf" srcId="{43467958-D6A1-4134-9CF2-800DBBA4E5E8}" destId="{42F1CA6F-AA96-4D22-94D3-6FE076458847}" srcOrd="0" destOrd="0" presId="urn:microsoft.com/office/officeart/2008/layout/LinedList"/>
    <dgm:cxn modelId="{4A499E21-D945-4311-BA5C-FE5C46FC8310}" type="presParOf" srcId="{43467958-D6A1-4134-9CF2-800DBBA4E5E8}" destId="{E79A7374-91F3-49E4-AD58-718FD100198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72C877-CF06-467C-8BBC-5B7369E5D5C5}"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7C771693-A206-4F78-8C07-FE4D1DEC82F5}">
      <dgm:prSet/>
      <dgm:spPr/>
      <dgm:t>
        <a:bodyPr/>
        <a:lstStyle/>
        <a:p>
          <a:r>
            <a:rPr lang="en-US"/>
            <a:t>In UPPAAL, we </a:t>
          </a:r>
          <a:r>
            <a:rPr lang="en-US">
              <a:latin typeface="Century Schoolbook" panose="02040604050505020304"/>
            </a:rPr>
            <a:t>model</a:t>
          </a:r>
          <a:r>
            <a:rPr lang="en-US"/>
            <a:t> using Network of Timed Automata.</a:t>
          </a:r>
        </a:p>
      </dgm:t>
    </dgm:pt>
    <dgm:pt modelId="{E66D1933-2EA0-4EA8-A62E-8D5D7B068024}" type="parTrans" cxnId="{27EAA5CF-F5A4-440E-B352-6BF5F5970BD2}">
      <dgm:prSet/>
      <dgm:spPr/>
      <dgm:t>
        <a:bodyPr/>
        <a:lstStyle/>
        <a:p>
          <a:endParaRPr lang="en-US"/>
        </a:p>
      </dgm:t>
    </dgm:pt>
    <dgm:pt modelId="{D4DA4706-2500-45CC-963E-0DB2DA605960}" type="sibTrans" cxnId="{27EAA5CF-F5A4-440E-B352-6BF5F5970BD2}">
      <dgm:prSet/>
      <dgm:spPr/>
      <dgm:t>
        <a:bodyPr/>
        <a:lstStyle/>
        <a:p>
          <a:endParaRPr lang="en-US"/>
        </a:p>
      </dgm:t>
    </dgm:pt>
    <dgm:pt modelId="{F8D8F5F0-3E10-4CB3-A635-366C767BBEE2}">
      <dgm:prSet/>
      <dgm:spPr/>
      <dgm:t>
        <a:bodyPr/>
        <a:lstStyle/>
        <a:p>
          <a:r>
            <a:rPr lang="en-US"/>
            <a:t>Templates consists of Locations and the </a:t>
          </a:r>
          <a:r>
            <a:rPr lang="en-US">
              <a:latin typeface="Century Schoolbook" panose="02040604050505020304"/>
            </a:rPr>
            <a:t>Edges</a:t>
          </a:r>
          <a:r>
            <a:rPr lang="en-US"/>
            <a:t> connecting the locations</a:t>
          </a:r>
          <a:r>
            <a:rPr lang="en-US">
              <a:latin typeface="Century Schoolbook" panose="02040604050505020304"/>
            </a:rPr>
            <a:t>.</a:t>
          </a:r>
          <a:endParaRPr lang="en-US"/>
        </a:p>
      </dgm:t>
    </dgm:pt>
    <dgm:pt modelId="{BEF33E71-D9C8-4494-AE3A-9D4CF5B1D76C}" type="parTrans" cxnId="{7E8A8C11-D78C-4837-8E49-E25C28787B1B}">
      <dgm:prSet/>
      <dgm:spPr/>
      <dgm:t>
        <a:bodyPr/>
        <a:lstStyle/>
        <a:p>
          <a:endParaRPr lang="en-US"/>
        </a:p>
      </dgm:t>
    </dgm:pt>
    <dgm:pt modelId="{68ABBC7A-B04F-44D6-BFEC-2C59BFA03AD0}" type="sibTrans" cxnId="{7E8A8C11-D78C-4837-8E49-E25C28787B1B}">
      <dgm:prSet/>
      <dgm:spPr/>
      <dgm:t>
        <a:bodyPr/>
        <a:lstStyle/>
        <a:p>
          <a:endParaRPr lang="en-US"/>
        </a:p>
      </dgm:t>
    </dgm:pt>
    <dgm:pt modelId="{B5E38C46-F633-4D75-9D43-E9A8EDE1F93F}">
      <dgm:prSet/>
      <dgm:spPr/>
      <dgm:t>
        <a:bodyPr/>
        <a:lstStyle/>
        <a:p>
          <a:pPr rtl="0"/>
          <a:r>
            <a:rPr lang="en-US"/>
            <a:t>Channels provides the synchronization among</a:t>
          </a:r>
          <a:r>
            <a:rPr lang="en-US">
              <a:latin typeface="Century Schoolbook" panose="02040604050505020304"/>
            </a:rPr>
            <a:t> </a:t>
          </a:r>
          <a:r>
            <a:rPr lang="en-US"/>
            <a:t> processes</a:t>
          </a:r>
        </a:p>
      </dgm:t>
    </dgm:pt>
    <dgm:pt modelId="{D3F2860A-686E-44BA-9DDB-6800B453DB5E}" type="parTrans" cxnId="{281CF1D4-17DF-41B6-BA0B-A59787DC63FA}">
      <dgm:prSet/>
      <dgm:spPr/>
      <dgm:t>
        <a:bodyPr/>
        <a:lstStyle/>
        <a:p>
          <a:endParaRPr lang="en-US"/>
        </a:p>
      </dgm:t>
    </dgm:pt>
    <dgm:pt modelId="{8AEC1AA2-2DE6-4383-80CE-32A8B60292F5}" type="sibTrans" cxnId="{281CF1D4-17DF-41B6-BA0B-A59787DC63FA}">
      <dgm:prSet/>
      <dgm:spPr/>
      <dgm:t>
        <a:bodyPr/>
        <a:lstStyle/>
        <a:p>
          <a:endParaRPr lang="en-US"/>
        </a:p>
      </dgm:t>
    </dgm:pt>
    <dgm:pt modelId="{7C873E38-BFFB-4386-9847-B40C4D6A7D26}">
      <dgm:prSet/>
      <dgm:spPr/>
      <dgm:t>
        <a:bodyPr/>
        <a:lstStyle/>
        <a:p>
          <a:pPr rtl="0"/>
          <a:r>
            <a:rPr lang="en-US">
              <a:latin typeface="Century Schoolbook" panose="02040604050505020304"/>
            </a:rPr>
            <a:t>We have</a:t>
          </a:r>
          <a:r>
            <a:rPr lang="en-US"/>
            <a:t> converted the IPL Score prediction system into 4 templates</a:t>
          </a:r>
          <a:r>
            <a:rPr lang="en-US">
              <a:latin typeface="Century Schoolbook" panose="02040604050505020304"/>
            </a:rPr>
            <a:t>:  </a:t>
          </a:r>
          <a:endParaRPr lang="en-US"/>
        </a:p>
      </dgm:t>
    </dgm:pt>
    <dgm:pt modelId="{B4A28A80-36E9-484B-9CD3-6EC334FE9440}" type="parTrans" cxnId="{286ED000-E950-4F98-ADF7-4B148786816D}">
      <dgm:prSet/>
      <dgm:spPr/>
      <dgm:t>
        <a:bodyPr/>
        <a:lstStyle/>
        <a:p>
          <a:endParaRPr lang="en-US"/>
        </a:p>
      </dgm:t>
    </dgm:pt>
    <dgm:pt modelId="{B3D89365-78CE-4B4D-9AF4-28E5D907F346}" type="sibTrans" cxnId="{286ED000-E950-4F98-ADF7-4B148786816D}">
      <dgm:prSet/>
      <dgm:spPr/>
      <dgm:t>
        <a:bodyPr/>
        <a:lstStyle/>
        <a:p>
          <a:endParaRPr lang="en-US"/>
        </a:p>
      </dgm:t>
    </dgm:pt>
    <dgm:pt modelId="{F614093F-9CEA-49D5-AA5C-03F956094C3C}">
      <dgm:prSet/>
      <dgm:spPr/>
      <dgm:t>
        <a:bodyPr/>
        <a:lstStyle/>
        <a:p>
          <a:r>
            <a:rPr lang="en-US"/>
            <a:t>User Interface,</a:t>
          </a:r>
        </a:p>
      </dgm:t>
    </dgm:pt>
    <dgm:pt modelId="{352EEEB8-EE41-4879-85E1-EAE261F2EA2A}" type="parTrans" cxnId="{565D42E3-5F7F-4346-8813-23EA60F7427B}">
      <dgm:prSet/>
      <dgm:spPr/>
      <dgm:t>
        <a:bodyPr/>
        <a:lstStyle/>
        <a:p>
          <a:endParaRPr lang="en-US"/>
        </a:p>
      </dgm:t>
    </dgm:pt>
    <dgm:pt modelId="{F67F3244-F566-49C0-903F-26E93BF876D7}" type="sibTrans" cxnId="{565D42E3-5F7F-4346-8813-23EA60F7427B}">
      <dgm:prSet/>
      <dgm:spPr/>
      <dgm:t>
        <a:bodyPr/>
        <a:lstStyle/>
        <a:p>
          <a:endParaRPr lang="en-US"/>
        </a:p>
      </dgm:t>
    </dgm:pt>
    <dgm:pt modelId="{C3E0EEA9-1002-4574-9389-EC0AD62F95B8}">
      <dgm:prSet/>
      <dgm:spPr/>
      <dgm:t>
        <a:bodyPr/>
        <a:lstStyle/>
        <a:p>
          <a:r>
            <a:rPr lang="en-US"/>
            <a:t>Training</a:t>
          </a:r>
          <a:r>
            <a:rPr lang="en-US">
              <a:latin typeface="Century Schoolbook" panose="02040604050505020304"/>
            </a:rPr>
            <a:t>,</a:t>
          </a:r>
          <a:endParaRPr lang="en-US"/>
        </a:p>
      </dgm:t>
    </dgm:pt>
    <dgm:pt modelId="{DACB76D7-CF1A-414C-9962-594E655B6ACE}" type="parTrans" cxnId="{296ABF58-98C0-473A-AEEA-290F660E2732}">
      <dgm:prSet/>
      <dgm:spPr/>
      <dgm:t>
        <a:bodyPr/>
        <a:lstStyle/>
        <a:p>
          <a:endParaRPr lang="en-US"/>
        </a:p>
      </dgm:t>
    </dgm:pt>
    <dgm:pt modelId="{42E61E0B-3AAE-49BA-9F93-52E146A12AFB}" type="sibTrans" cxnId="{296ABF58-98C0-473A-AEEA-290F660E2732}">
      <dgm:prSet/>
      <dgm:spPr/>
      <dgm:t>
        <a:bodyPr/>
        <a:lstStyle/>
        <a:p>
          <a:endParaRPr lang="en-US"/>
        </a:p>
      </dgm:t>
    </dgm:pt>
    <dgm:pt modelId="{37063BC4-E593-4C8D-9D0B-C7CE8F63D10D}">
      <dgm:prSet/>
      <dgm:spPr/>
      <dgm:t>
        <a:bodyPr/>
        <a:lstStyle/>
        <a:p>
          <a:r>
            <a:rPr lang="en-US"/>
            <a:t>Data Cleaning</a:t>
          </a:r>
          <a:r>
            <a:rPr lang="en-US">
              <a:latin typeface="Century Schoolbook" panose="02040604050505020304"/>
            </a:rPr>
            <a:t>,</a:t>
          </a:r>
          <a:endParaRPr lang="en-US"/>
        </a:p>
      </dgm:t>
    </dgm:pt>
    <dgm:pt modelId="{68E6C011-816C-4356-99EA-9AB3CC485AC7}" type="parTrans" cxnId="{02BC2B87-BA4F-4FF1-A37D-B0DE1AA1A293}">
      <dgm:prSet/>
      <dgm:spPr/>
      <dgm:t>
        <a:bodyPr/>
        <a:lstStyle/>
        <a:p>
          <a:endParaRPr lang="en-US"/>
        </a:p>
      </dgm:t>
    </dgm:pt>
    <dgm:pt modelId="{DC7475D1-2F23-4EC2-B2EA-AE99A24D465B}" type="sibTrans" cxnId="{02BC2B87-BA4F-4FF1-A37D-B0DE1AA1A293}">
      <dgm:prSet/>
      <dgm:spPr/>
      <dgm:t>
        <a:bodyPr/>
        <a:lstStyle/>
        <a:p>
          <a:endParaRPr lang="en-US"/>
        </a:p>
      </dgm:t>
    </dgm:pt>
    <dgm:pt modelId="{B3D4B843-86D0-4490-88A8-DDDA1ECF08F7}">
      <dgm:prSet/>
      <dgm:spPr/>
      <dgm:t>
        <a:bodyPr/>
        <a:lstStyle/>
        <a:p>
          <a:r>
            <a:rPr lang="en-US"/>
            <a:t>Random Forest</a:t>
          </a:r>
          <a:r>
            <a:rPr lang="en-US">
              <a:latin typeface="Century Schoolbook" panose="02040604050505020304"/>
            </a:rPr>
            <a:t>.</a:t>
          </a:r>
          <a:endParaRPr lang="en-US"/>
        </a:p>
      </dgm:t>
    </dgm:pt>
    <dgm:pt modelId="{E4A7E31E-13A0-42BE-B12D-D5E927CCEDC4}" type="parTrans" cxnId="{6FDAC13A-54F5-472D-B695-25F30CC05C9B}">
      <dgm:prSet/>
      <dgm:spPr/>
      <dgm:t>
        <a:bodyPr/>
        <a:lstStyle/>
        <a:p>
          <a:endParaRPr lang="en-US"/>
        </a:p>
      </dgm:t>
    </dgm:pt>
    <dgm:pt modelId="{356B3721-7BC7-414C-ADD2-115745C83BE6}" type="sibTrans" cxnId="{6FDAC13A-54F5-472D-B695-25F30CC05C9B}">
      <dgm:prSet/>
      <dgm:spPr/>
      <dgm:t>
        <a:bodyPr/>
        <a:lstStyle/>
        <a:p>
          <a:endParaRPr lang="en-US"/>
        </a:p>
      </dgm:t>
    </dgm:pt>
    <dgm:pt modelId="{FF7EEE97-D296-4C19-B690-9B8088EC7821}">
      <dgm:prSet phldr="0"/>
      <dgm:spPr/>
      <dgm:t>
        <a:bodyPr/>
        <a:lstStyle/>
        <a:p>
          <a:pPr rtl="0"/>
          <a:r>
            <a:rPr lang="en-US"/>
            <a:t>Generally</a:t>
          </a:r>
          <a:r>
            <a:rPr lang="en-US">
              <a:latin typeface="Century Schoolbook" panose="02040604050505020304"/>
            </a:rPr>
            <a:t>,</a:t>
          </a:r>
          <a:r>
            <a:rPr lang="en-US"/>
            <a:t> we put each process in a template</a:t>
          </a:r>
          <a:r>
            <a:rPr lang="en-US">
              <a:latin typeface="Century Schoolbook" panose="02040604050505020304"/>
            </a:rPr>
            <a:t>.</a:t>
          </a:r>
        </a:p>
      </dgm:t>
    </dgm:pt>
    <dgm:pt modelId="{D3BFB661-22A7-4C4C-B70B-953A5C12706E}" type="parTrans" cxnId="{53015E9C-1397-49D1-8684-0CDCA0001487}">
      <dgm:prSet/>
      <dgm:spPr/>
    </dgm:pt>
    <dgm:pt modelId="{D78C74C7-E8C5-4FAE-B60F-93B05C8AD4E3}" type="sibTrans" cxnId="{53015E9C-1397-49D1-8684-0CDCA0001487}">
      <dgm:prSet/>
      <dgm:spPr/>
    </dgm:pt>
    <dgm:pt modelId="{746652F1-FC2B-466C-88D7-6A85376D334A}" type="pres">
      <dgm:prSet presAssocID="{B872C877-CF06-467C-8BBC-5B7369E5D5C5}" presName="vert0" presStyleCnt="0">
        <dgm:presLayoutVars>
          <dgm:dir/>
          <dgm:animOne val="branch"/>
          <dgm:animLvl val="lvl"/>
        </dgm:presLayoutVars>
      </dgm:prSet>
      <dgm:spPr/>
    </dgm:pt>
    <dgm:pt modelId="{7FF0F954-A0DF-4B46-85F7-A849A7A3675F}" type="pres">
      <dgm:prSet presAssocID="{7C771693-A206-4F78-8C07-FE4D1DEC82F5}" presName="thickLine" presStyleLbl="alignNode1" presStyleIdx="0" presStyleCnt="9"/>
      <dgm:spPr/>
    </dgm:pt>
    <dgm:pt modelId="{310273A9-120C-41C4-AD8A-9EB0B20501C6}" type="pres">
      <dgm:prSet presAssocID="{7C771693-A206-4F78-8C07-FE4D1DEC82F5}" presName="horz1" presStyleCnt="0"/>
      <dgm:spPr/>
    </dgm:pt>
    <dgm:pt modelId="{16F34AA5-BB6C-4E1F-BD10-5D853120F36C}" type="pres">
      <dgm:prSet presAssocID="{7C771693-A206-4F78-8C07-FE4D1DEC82F5}" presName="tx1" presStyleLbl="revTx" presStyleIdx="0" presStyleCnt="9"/>
      <dgm:spPr/>
    </dgm:pt>
    <dgm:pt modelId="{AB4753DA-1548-41F0-BFEE-67953F36868E}" type="pres">
      <dgm:prSet presAssocID="{7C771693-A206-4F78-8C07-FE4D1DEC82F5}" presName="vert1" presStyleCnt="0"/>
      <dgm:spPr/>
    </dgm:pt>
    <dgm:pt modelId="{C60C598F-8A96-4139-9662-5453135DD7B1}" type="pres">
      <dgm:prSet presAssocID="{FF7EEE97-D296-4C19-B690-9B8088EC7821}" presName="thickLine" presStyleLbl="alignNode1" presStyleIdx="1" presStyleCnt="9"/>
      <dgm:spPr/>
    </dgm:pt>
    <dgm:pt modelId="{0F6F6D16-CB33-45AB-AF6F-476EEB261E43}" type="pres">
      <dgm:prSet presAssocID="{FF7EEE97-D296-4C19-B690-9B8088EC7821}" presName="horz1" presStyleCnt="0"/>
      <dgm:spPr/>
    </dgm:pt>
    <dgm:pt modelId="{EE471316-B13D-4E34-B511-A29F297B48F9}" type="pres">
      <dgm:prSet presAssocID="{FF7EEE97-D296-4C19-B690-9B8088EC7821}" presName="tx1" presStyleLbl="revTx" presStyleIdx="1" presStyleCnt="9"/>
      <dgm:spPr/>
    </dgm:pt>
    <dgm:pt modelId="{EE1DBD8F-DA0C-4637-8A1A-1B216A3552CF}" type="pres">
      <dgm:prSet presAssocID="{FF7EEE97-D296-4C19-B690-9B8088EC7821}" presName="vert1" presStyleCnt="0"/>
      <dgm:spPr/>
    </dgm:pt>
    <dgm:pt modelId="{E5161E4C-F49A-475B-9CD5-FA875EE2CC89}" type="pres">
      <dgm:prSet presAssocID="{F8D8F5F0-3E10-4CB3-A635-366C767BBEE2}" presName="thickLine" presStyleLbl="alignNode1" presStyleIdx="2" presStyleCnt="9"/>
      <dgm:spPr/>
    </dgm:pt>
    <dgm:pt modelId="{C9498BA8-3EB9-4FE4-9854-41E72FAC9C99}" type="pres">
      <dgm:prSet presAssocID="{F8D8F5F0-3E10-4CB3-A635-366C767BBEE2}" presName="horz1" presStyleCnt="0"/>
      <dgm:spPr/>
    </dgm:pt>
    <dgm:pt modelId="{EFB11331-A9A0-46C2-A307-C8D3BCE08345}" type="pres">
      <dgm:prSet presAssocID="{F8D8F5F0-3E10-4CB3-A635-366C767BBEE2}" presName="tx1" presStyleLbl="revTx" presStyleIdx="2" presStyleCnt="9"/>
      <dgm:spPr/>
    </dgm:pt>
    <dgm:pt modelId="{B10E6B11-7E86-438E-AA67-0089F2899289}" type="pres">
      <dgm:prSet presAssocID="{F8D8F5F0-3E10-4CB3-A635-366C767BBEE2}" presName="vert1" presStyleCnt="0"/>
      <dgm:spPr/>
    </dgm:pt>
    <dgm:pt modelId="{7E2D7BBC-F127-4133-89B3-677E627EB19F}" type="pres">
      <dgm:prSet presAssocID="{B5E38C46-F633-4D75-9D43-E9A8EDE1F93F}" presName="thickLine" presStyleLbl="alignNode1" presStyleIdx="3" presStyleCnt="9"/>
      <dgm:spPr/>
    </dgm:pt>
    <dgm:pt modelId="{6E9606EA-EC62-4956-82D6-44FBF07D9BAA}" type="pres">
      <dgm:prSet presAssocID="{B5E38C46-F633-4D75-9D43-E9A8EDE1F93F}" presName="horz1" presStyleCnt="0"/>
      <dgm:spPr/>
    </dgm:pt>
    <dgm:pt modelId="{5AE810FF-0167-47A8-A9B3-001E4F0AC3E6}" type="pres">
      <dgm:prSet presAssocID="{B5E38C46-F633-4D75-9D43-E9A8EDE1F93F}" presName="tx1" presStyleLbl="revTx" presStyleIdx="3" presStyleCnt="9"/>
      <dgm:spPr/>
    </dgm:pt>
    <dgm:pt modelId="{AEB3AD32-1521-4E25-B360-A81146ACBA0A}" type="pres">
      <dgm:prSet presAssocID="{B5E38C46-F633-4D75-9D43-E9A8EDE1F93F}" presName="vert1" presStyleCnt="0"/>
      <dgm:spPr/>
    </dgm:pt>
    <dgm:pt modelId="{821CD2EB-6760-4214-9781-E9CE0FB1D7AB}" type="pres">
      <dgm:prSet presAssocID="{7C873E38-BFFB-4386-9847-B40C4D6A7D26}" presName="thickLine" presStyleLbl="alignNode1" presStyleIdx="4" presStyleCnt="9"/>
      <dgm:spPr/>
    </dgm:pt>
    <dgm:pt modelId="{CFE6974D-CDBB-46D0-9FAA-3BCBE0007EF0}" type="pres">
      <dgm:prSet presAssocID="{7C873E38-BFFB-4386-9847-B40C4D6A7D26}" presName="horz1" presStyleCnt="0"/>
      <dgm:spPr/>
    </dgm:pt>
    <dgm:pt modelId="{E259302B-0682-46CE-8073-B9BAE1E83734}" type="pres">
      <dgm:prSet presAssocID="{7C873E38-BFFB-4386-9847-B40C4D6A7D26}" presName="tx1" presStyleLbl="revTx" presStyleIdx="4" presStyleCnt="9"/>
      <dgm:spPr/>
    </dgm:pt>
    <dgm:pt modelId="{CAFCB783-4D39-4BBF-89C6-1B7B619D6031}" type="pres">
      <dgm:prSet presAssocID="{7C873E38-BFFB-4386-9847-B40C4D6A7D26}" presName="vert1" presStyleCnt="0"/>
      <dgm:spPr/>
    </dgm:pt>
    <dgm:pt modelId="{9EAA4A93-2CDD-4397-B94C-8D40AC4C6F59}" type="pres">
      <dgm:prSet presAssocID="{F614093F-9CEA-49D5-AA5C-03F956094C3C}" presName="thickLine" presStyleLbl="alignNode1" presStyleIdx="5" presStyleCnt="9"/>
      <dgm:spPr/>
    </dgm:pt>
    <dgm:pt modelId="{9B9B2B44-6450-434E-9A08-340A5C92D8D9}" type="pres">
      <dgm:prSet presAssocID="{F614093F-9CEA-49D5-AA5C-03F956094C3C}" presName="horz1" presStyleCnt="0"/>
      <dgm:spPr/>
    </dgm:pt>
    <dgm:pt modelId="{DA4DBE8E-AAA0-4C18-BD94-094C4A3ED266}" type="pres">
      <dgm:prSet presAssocID="{F614093F-9CEA-49D5-AA5C-03F956094C3C}" presName="tx1" presStyleLbl="revTx" presStyleIdx="5" presStyleCnt="9"/>
      <dgm:spPr/>
    </dgm:pt>
    <dgm:pt modelId="{B8F17EE2-842F-4B8A-8557-1F0137544F8B}" type="pres">
      <dgm:prSet presAssocID="{F614093F-9CEA-49D5-AA5C-03F956094C3C}" presName="vert1" presStyleCnt="0"/>
      <dgm:spPr/>
    </dgm:pt>
    <dgm:pt modelId="{59362851-D709-4D32-964D-2C06AD1A948C}" type="pres">
      <dgm:prSet presAssocID="{C3E0EEA9-1002-4574-9389-EC0AD62F95B8}" presName="thickLine" presStyleLbl="alignNode1" presStyleIdx="6" presStyleCnt="9"/>
      <dgm:spPr/>
    </dgm:pt>
    <dgm:pt modelId="{4821B129-033F-443F-A568-12A93E2A47D5}" type="pres">
      <dgm:prSet presAssocID="{C3E0EEA9-1002-4574-9389-EC0AD62F95B8}" presName="horz1" presStyleCnt="0"/>
      <dgm:spPr/>
    </dgm:pt>
    <dgm:pt modelId="{98693550-6420-40D5-A608-528E4E07CE47}" type="pres">
      <dgm:prSet presAssocID="{C3E0EEA9-1002-4574-9389-EC0AD62F95B8}" presName="tx1" presStyleLbl="revTx" presStyleIdx="6" presStyleCnt="9"/>
      <dgm:spPr/>
    </dgm:pt>
    <dgm:pt modelId="{04918A54-CB67-4F35-83F5-14A25DA3DD52}" type="pres">
      <dgm:prSet presAssocID="{C3E0EEA9-1002-4574-9389-EC0AD62F95B8}" presName="vert1" presStyleCnt="0"/>
      <dgm:spPr/>
    </dgm:pt>
    <dgm:pt modelId="{550057A8-5298-4AE3-A97D-47A3AB341119}" type="pres">
      <dgm:prSet presAssocID="{37063BC4-E593-4C8D-9D0B-C7CE8F63D10D}" presName="thickLine" presStyleLbl="alignNode1" presStyleIdx="7" presStyleCnt="9"/>
      <dgm:spPr/>
    </dgm:pt>
    <dgm:pt modelId="{B6758C4E-2818-4E22-BEE8-221DBF1B037D}" type="pres">
      <dgm:prSet presAssocID="{37063BC4-E593-4C8D-9D0B-C7CE8F63D10D}" presName="horz1" presStyleCnt="0"/>
      <dgm:spPr/>
    </dgm:pt>
    <dgm:pt modelId="{AC591811-FAEC-4E27-B78A-0D97388FE5E5}" type="pres">
      <dgm:prSet presAssocID="{37063BC4-E593-4C8D-9D0B-C7CE8F63D10D}" presName="tx1" presStyleLbl="revTx" presStyleIdx="7" presStyleCnt="9"/>
      <dgm:spPr/>
    </dgm:pt>
    <dgm:pt modelId="{D1132CA5-1EF9-4029-8E4E-84E8960C07B2}" type="pres">
      <dgm:prSet presAssocID="{37063BC4-E593-4C8D-9D0B-C7CE8F63D10D}" presName="vert1" presStyleCnt="0"/>
      <dgm:spPr/>
    </dgm:pt>
    <dgm:pt modelId="{72B99AB9-04C7-4F6D-ACA1-7DB0DD365987}" type="pres">
      <dgm:prSet presAssocID="{B3D4B843-86D0-4490-88A8-DDDA1ECF08F7}" presName="thickLine" presStyleLbl="alignNode1" presStyleIdx="8" presStyleCnt="9"/>
      <dgm:spPr/>
    </dgm:pt>
    <dgm:pt modelId="{6FEDA3CF-0527-441B-B7AE-5F32058259CB}" type="pres">
      <dgm:prSet presAssocID="{B3D4B843-86D0-4490-88A8-DDDA1ECF08F7}" presName="horz1" presStyleCnt="0"/>
      <dgm:spPr/>
    </dgm:pt>
    <dgm:pt modelId="{FBC835F9-C4FE-4D5B-A040-8B436E2AF0D3}" type="pres">
      <dgm:prSet presAssocID="{B3D4B843-86D0-4490-88A8-DDDA1ECF08F7}" presName="tx1" presStyleLbl="revTx" presStyleIdx="8" presStyleCnt="9"/>
      <dgm:spPr/>
    </dgm:pt>
    <dgm:pt modelId="{191C0E6D-8245-4275-AA1A-5CD6A6471C32}" type="pres">
      <dgm:prSet presAssocID="{B3D4B843-86D0-4490-88A8-DDDA1ECF08F7}" presName="vert1" presStyleCnt="0"/>
      <dgm:spPr/>
    </dgm:pt>
  </dgm:ptLst>
  <dgm:cxnLst>
    <dgm:cxn modelId="{286ED000-E950-4F98-ADF7-4B148786816D}" srcId="{B872C877-CF06-467C-8BBC-5B7369E5D5C5}" destId="{7C873E38-BFFB-4386-9847-B40C4D6A7D26}" srcOrd="4" destOrd="0" parTransId="{B4A28A80-36E9-484B-9CD3-6EC334FE9440}" sibTransId="{B3D89365-78CE-4B4D-9AF4-28E5D907F346}"/>
    <dgm:cxn modelId="{FF7A8C09-59A5-47EE-8130-17C243446FF8}" type="presOf" srcId="{7C771693-A206-4F78-8C07-FE4D1DEC82F5}" destId="{16F34AA5-BB6C-4E1F-BD10-5D853120F36C}" srcOrd="0" destOrd="0" presId="urn:microsoft.com/office/officeart/2008/layout/LinedList"/>
    <dgm:cxn modelId="{7E8A8C11-D78C-4837-8E49-E25C28787B1B}" srcId="{B872C877-CF06-467C-8BBC-5B7369E5D5C5}" destId="{F8D8F5F0-3E10-4CB3-A635-366C767BBEE2}" srcOrd="2" destOrd="0" parTransId="{BEF33E71-D9C8-4494-AE3A-9D4CF5B1D76C}" sibTransId="{68ABBC7A-B04F-44D6-BFEC-2C59BFA03AD0}"/>
    <dgm:cxn modelId="{6FDAC13A-54F5-472D-B695-25F30CC05C9B}" srcId="{B872C877-CF06-467C-8BBC-5B7369E5D5C5}" destId="{B3D4B843-86D0-4490-88A8-DDDA1ECF08F7}" srcOrd="8" destOrd="0" parTransId="{E4A7E31E-13A0-42BE-B12D-D5E927CCEDC4}" sibTransId="{356B3721-7BC7-414C-ADD2-115745C83BE6}"/>
    <dgm:cxn modelId="{D0F09248-2F69-4D8B-B1BB-0D8A500771AE}" type="presOf" srcId="{B3D4B843-86D0-4490-88A8-DDDA1ECF08F7}" destId="{FBC835F9-C4FE-4D5B-A040-8B436E2AF0D3}" srcOrd="0" destOrd="0" presId="urn:microsoft.com/office/officeart/2008/layout/LinedList"/>
    <dgm:cxn modelId="{A563FF68-BA40-455A-996A-61E9BA1590BB}" type="presOf" srcId="{B5E38C46-F633-4D75-9D43-E9A8EDE1F93F}" destId="{5AE810FF-0167-47A8-A9B3-001E4F0AC3E6}" srcOrd="0" destOrd="0" presId="urn:microsoft.com/office/officeart/2008/layout/LinedList"/>
    <dgm:cxn modelId="{E765696A-7C85-4C3C-88BB-3692B8ADA306}" type="presOf" srcId="{FF7EEE97-D296-4C19-B690-9B8088EC7821}" destId="{EE471316-B13D-4E34-B511-A29F297B48F9}" srcOrd="0" destOrd="0" presId="urn:microsoft.com/office/officeart/2008/layout/LinedList"/>
    <dgm:cxn modelId="{296ABF58-98C0-473A-AEEA-290F660E2732}" srcId="{B872C877-CF06-467C-8BBC-5B7369E5D5C5}" destId="{C3E0EEA9-1002-4574-9389-EC0AD62F95B8}" srcOrd="6" destOrd="0" parTransId="{DACB76D7-CF1A-414C-9962-594E655B6ACE}" sibTransId="{42E61E0B-3AAE-49BA-9F93-52E146A12AFB}"/>
    <dgm:cxn modelId="{5D534E86-EA26-4B94-8790-F02F4034F4F4}" type="presOf" srcId="{37063BC4-E593-4C8D-9D0B-C7CE8F63D10D}" destId="{AC591811-FAEC-4E27-B78A-0D97388FE5E5}" srcOrd="0" destOrd="0" presId="urn:microsoft.com/office/officeart/2008/layout/LinedList"/>
    <dgm:cxn modelId="{02BC2B87-BA4F-4FF1-A37D-B0DE1AA1A293}" srcId="{B872C877-CF06-467C-8BBC-5B7369E5D5C5}" destId="{37063BC4-E593-4C8D-9D0B-C7CE8F63D10D}" srcOrd="7" destOrd="0" parTransId="{68E6C011-816C-4356-99EA-9AB3CC485AC7}" sibTransId="{DC7475D1-2F23-4EC2-B2EA-AE99A24D465B}"/>
    <dgm:cxn modelId="{53015E9C-1397-49D1-8684-0CDCA0001487}" srcId="{B872C877-CF06-467C-8BBC-5B7369E5D5C5}" destId="{FF7EEE97-D296-4C19-B690-9B8088EC7821}" srcOrd="1" destOrd="0" parTransId="{D3BFB661-22A7-4C4C-B70B-953A5C12706E}" sibTransId="{D78C74C7-E8C5-4FAE-B60F-93B05C8AD4E3}"/>
    <dgm:cxn modelId="{E36A17A5-DCE0-4E72-A42D-3D635157CCAB}" type="presOf" srcId="{B872C877-CF06-467C-8BBC-5B7369E5D5C5}" destId="{746652F1-FC2B-466C-88D7-6A85376D334A}" srcOrd="0" destOrd="0" presId="urn:microsoft.com/office/officeart/2008/layout/LinedList"/>
    <dgm:cxn modelId="{D5A064AB-2B96-4B5A-B017-50F4F6343EAF}" type="presOf" srcId="{7C873E38-BFFB-4386-9847-B40C4D6A7D26}" destId="{E259302B-0682-46CE-8073-B9BAE1E83734}" srcOrd="0" destOrd="0" presId="urn:microsoft.com/office/officeart/2008/layout/LinedList"/>
    <dgm:cxn modelId="{82C50FB5-2E20-40C7-9F6B-96FA4F7A49CC}" type="presOf" srcId="{F8D8F5F0-3E10-4CB3-A635-366C767BBEE2}" destId="{EFB11331-A9A0-46C2-A307-C8D3BCE08345}" srcOrd="0" destOrd="0" presId="urn:microsoft.com/office/officeart/2008/layout/LinedList"/>
    <dgm:cxn modelId="{ACAEB6C9-D884-4DC8-8946-B4B393227989}" type="presOf" srcId="{C3E0EEA9-1002-4574-9389-EC0AD62F95B8}" destId="{98693550-6420-40D5-A608-528E4E07CE47}" srcOrd="0" destOrd="0" presId="urn:microsoft.com/office/officeart/2008/layout/LinedList"/>
    <dgm:cxn modelId="{27EAA5CF-F5A4-440E-B352-6BF5F5970BD2}" srcId="{B872C877-CF06-467C-8BBC-5B7369E5D5C5}" destId="{7C771693-A206-4F78-8C07-FE4D1DEC82F5}" srcOrd="0" destOrd="0" parTransId="{E66D1933-2EA0-4EA8-A62E-8D5D7B068024}" sibTransId="{D4DA4706-2500-45CC-963E-0DB2DA605960}"/>
    <dgm:cxn modelId="{E712E8D2-4CE4-4FA1-91E6-B2AAFA0D1AB7}" type="presOf" srcId="{F614093F-9CEA-49D5-AA5C-03F956094C3C}" destId="{DA4DBE8E-AAA0-4C18-BD94-094C4A3ED266}" srcOrd="0" destOrd="0" presId="urn:microsoft.com/office/officeart/2008/layout/LinedList"/>
    <dgm:cxn modelId="{281CF1D4-17DF-41B6-BA0B-A59787DC63FA}" srcId="{B872C877-CF06-467C-8BBC-5B7369E5D5C5}" destId="{B5E38C46-F633-4D75-9D43-E9A8EDE1F93F}" srcOrd="3" destOrd="0" parTransId="{D3F2860A-686E-44BA-9DDB-6800B453DB5E}" sibTransId="{8AEC1AA2-2DE6-4383-80CE-32A8B60292F5}"/>
    <dgm:cxn modelId="{565D42E3-5F7F-4346-8813-23EA60F7427B}" srcId="{B872C877-CF06-467C-8BBC-5B7369E5D5C5}" destId="{F614093F-9CEA-49D5-AA5C-03F956094C3C}" srcOrd="5" destOrd="0" parTransId="{352EEEB8-EE41-4879-85E1-EAE261F2EA2A}" sibTransId="{F67F3244-F566-49C0-903F-26E93BF876D7}"/>
    <dgm:cxn modelId="{288EC2E8-F579-44D3-98E9-78C0D2F67214}" type="presParOf" srcId="{746652F1-FC2B-466C-88D7-6A85376D334A}" destId="{7FF0F954-A0DF-4B46-85F7-A849A7A3675F}" srcOrd="0" destOrd="0" presId="urn:microsoft.com/office/officeart/2008/layout/LinedList"/>
    <dgm:cxn modelId="{F5133DEB-07A2-47D2-AEE6-B4AC38889261}" type="presParOf" srcId="{746652F1-FC2B-466C-88D7-6A85376D334A}" destId="{310273A9-120C-41C4-AD8A-9EB0B20501C6}" srcOrd="1" destOrd="0" presId="urn:microsoft.com/office/officeart/2008/layout/LinedList"/>
    <dgm:cxn modelId="{9873A86A-205D-40A1-B0E2-AA3FDD4D3286}" type="presParOf" srcId="{310273A9-120C-41C4-AD8A-9EB0B20501C6}" destId="{16F34AA5-BB6C-4E1F-BD10-5D853120F36C}" srcOrd="0" destOrd="0" presId="urn:microsoft.com/office/officeart/2008/layout/LinedList"/>
    <dgm:cxn modelId="{F093FA89-86F4-4C38-A811-5E87E95CF3CB}" type="presParOf" srcId="{310273A9-120C-41C4-AD8A-9EB0B20501C6}" destId="{AB4753DA-1548-41F0-BFEE-67953F36868E}" srcOrd="1" destOrd="0" presId="urn:microsoft.com/office/officeart/2008/layout/LinedList"/>
    <dgm:cxn modelId="{F8A98BD1-5F90-434A-B7D6-E08F0071D922}" type="presParOf" srcId="{746652F1-FC2B-466C-88D7-6A85376D334A}" destId="{C60C598F-8A96-4139-9662-5453135DD7B1}" srcOrd="2" destOrd="0" presId="urn:microsoft.com/office/officeart/2008/layout/LinedList"/>
    <dgm:cxn modelId="{3C8FB86D-C402-4C56-B638-5722EB226A69}" type="presParOf" srcId="{746652F1-FC2B-466C-88D7-6A85376D334A}" destId="{0F6F6D16-CB33-45AB-AF6F-476EEB261E43}" srcOrd="3" destOrd="0" presId="urn:microsoft.com/office/officeart/2008/layout/LinedList"/>
    <dgm:cxn modelId="{65776FA7-E2CE-45C3-A3E1-4EEA3755B777}" type="presParOf" srcId="{0F6F6D16-CB33-45AB-AF6F-476EEB261E43}" destId="{EE471316-B13D-4E34-B511-A29F297B48F9}" srcOrd="0" destOrd="0" presId="urn:microsoft.com/office/officeart/2008/layout/LinedList"/>
    <dgm:cxn modelId="{2D48B173-75B4-4E0D-BC83-B174CD8D7E98}" type="presParOf" srcId="{0F6F6D16-CB33-45AB-AF6F-476EEB261E43}" destId="{EE1DBD8F-DA0C-4637-8A1A-1B216A3552CF}" srcOrd="1" destOrd="0" presId="urn:microsoft.com/office/officeart/2008/layout/LinedList"/>
    <dgm:cxn modelId="{C937DCF3-A0FF-43AA-AA9F-B05E9BAD1E81}" type="presParOf" srcId="{746652F1-FC2B-466C-88D7-6A85376D334A}" destId="{E5161E4C-F49A-475B-9CD5-FA875EE2CC89}" srcOrd="4" destOrd="0" presId="urn:microsoft.com/office/officeart/2008/layout/LinedList"/>
    <dgm:cxn modelId="{44512F70-1B44-49FA-AEF6-0D01C84CC010}" type="presParOf" srcId="{746652F1-FC2B-466C-88D7-6A85376D334A}" destId="{C9498BA8-3EB9-4FE4-9854-41E72FAC9C99}" srcOrd="5" destOrd="0" presId="urn:microsoft.com/office/officeart/2008/layout/LinedList"/>
    <dgm:cxn modelId="{9AF42526-4432-4275-90D3-779D3EF9C2D9}" type="presParOf" srcId="{C9498BA8-3EB9-4FE4-9854-41E72FAC9C99}" destId="{EFB11331-A9A0-46C2-A307-C8D3BCE08345}" srcOrd="0" destOrd="0" presId="urn:microsoft.com/office/officeart/2008/layout/LinedList"/>
    <dgm:cxn modelId="{6F8EE409-43AF-4F86-9105-F4FEA1702D31}" type="presParOf" srcId="{C9498BA8-3EB9-4FE4-9854-41E72FAC9C99}" destId="{B10E6B11-7E86-438E-AA67-0089F2899289}" srcOrd="1" destOrd="0" presId="urn:microsoft.com/office/officeart/2008/layout/LinedList"/>
    <dgm:cxn modelId="{F4AF1CEC-4FEC-4340-A4C7-5F7AD91ABD31}" type="presParOf" srcId="{746652F1-FC2B-466C-88D7-6A85376D334A}" destId="{7E2D7BBC-F127-4133-89B3-677E627EB19F}" srcOrd="6" destOrd="0" presId="urn:microsoft.com/office/officeart/2008/layout/LinedList"/>
    <dgm:cxn modelId="{3A5759A9-A19E-4680-982A-C8CD908A166C}" type="presParOf" srcId="{746652F1-FC2B-466C-88D7-6A85376D334A}" destId="{6E9606EA-EC62-4956-82D6-44FBF07D9BAA}" srcOrd="7" destOrd="0" presId="urn:microsoft.com/office/officeart/2008/layout/LinedList"/>
    <dgm:cxn modelId="{C3946D79-5D4D-4328-ADED-5A8DC8691EBA}" type="presParOf" srcId="{6E9606EA-EC62-4956-82D6-44FBF07D9BAA}" destId="{5AE810FF-0167-47A8-A9B3-001E4F0AC3E6}" srcOrd="0" destOrd="0" presId="urn:microsoft.com/office/officeart/2008/layout/LinedList"/>
    <dgm:cxn modelId="{27745CF3-BE55-41A7-8ADD-FE2BFC24B375}" type="presParOf" srcId="{6E9606EA-EC62-4956-82D6-44FBF07D9BAA}" destId="{AEB3AD32-1521-4E25-B360-A81146ACBA0A}" srcOrd="1" destOrd="0" presId="urn:microsoft.com/office/officeart/2008/layout/LinedList"/>
    <dgm:cxn modelId="{47F00125-3300-4F2F-BD82-F08753D8782E}" type="presParOf" srcId="{746652F1-FC2B-466C-88D7-6A85376D334A}" destId="{821CD2EB-6760-4214-9781-E9CE0FB1D7AB}" srcOrd="8" destOrd="0" presId="urn:microsoft.com/office/officeart/2008/layout/LinedList"/>
    <dgm:cxn modelId="{BBDF7E09-E034-4B33-A201-B48E69463973}" type="presParOf" srcId="{746652F1-FC2B-466C-88D7-6A85376D334A}" destId="{CFE6974D-CDBB-46D0-9FAA-3BCBE0007EF0}" srcOrd="9" destOrd="0" presId="urn:microsoft.com/office/officeart/2008/layout/LinedList"/>
    <dgm:cxn modelId="{18368776-162B-488D-9CA2-066396370127}" type="presParOf" srcId="{CFE6974D-CDBB-46D0-9FAA-3BCBE0007EF0}" destId="{E259302B-0682-46CE-8073-B9BAE1E83734}" srcOrd="0" destOrd="0" presId="urn:microsoft.com/office/officeart/2008/layout/LinedList"/>
    <dgm:cxn modelId="{DF44C3D3-98FB-4564-A028-85B3FF65288B}" type="presParOf" srcId="{CFE6974D-CDBB-46D0-9FAA-3BCBE0007EF0}" destId="{CAFCB783-4D39-4BBF-89C6-1B7B619D6031}" srcOrd="1" destOrd="0" presId="urn:microsoft.com/office/officeart/2008/layout/LinedList"/>
    <dgm:cxn modelId="{28C76A3C-4E68-4667-8B07-EB3946FF6BE5}" type="presParOf" srcId="{746652F1-FC2B-466C-88D7-6A85376D334A}" destId="{9EAA4A93-2CDD-4397-B94C-8D40AC4C6F59}" srcOrd="10" destOrd="0" presId="urn:microsoft.com/office/officeart/2008/layout/LinedList"/>
    <dgm:cxn modelId="{0C6ABF1D-01AB-4E89-BE15-394029BAF4C2}" type="presParOf" srcId="{746652F1-FC2B-466C-88D7-6A85376D334A}" destId="{9B9B2B44-6450-434E-9A08-340A5C92D8D9}" srcOrd="11" destOrd="0" presId="urn:microsoft.com/office/officeart/2008/layout/LinedList"/>
    <dgm:cxn modelId="{580B1976-D365-4662-A6FA-06CA029C98C3}" type="presParOf" srcId="{9B9B2B44-6450-434E-9A08-340A5C92D8D9}" destId="{DA4DBE8E-AAA0-4C18-BD94-094C4A3ED266}" srcOrd="0" destOrd="0" presId="urn:microsoft.com/office/officeart/2008/layout/LinedList"/>
    <dgm:cxn modelId="{233B6C0F-5396-41A0-8FB4-BBE874DD4EFC}" type="presParOf" srcId="{9B9B2B44-6450-434E-9A08-340A5C92D8D9}" destId="{B8F17EE2-842F-4B8A-8557-1F0137544F8B}" srcOrd="1" destOrd="0" presId="urn:microsoft.com/office/officeart/2008/layout/LinedList"/>
    <dgm:cxn modelId="{2BE159F4-698E-449B-ADCA-80B5F5DCE3F5}" type="presParOf" srcId="{746652F1-FC2B-466C-88D7-6A85376D334A}" destId="{59362851-D709-4D32-964D-2C06AD1A948C}" srcOrd="12" destOrd="0" presId="urn:microsoft.com/office/officeart/2008/layout/LinedList"/>
    <dgm:cxn modelId="{D53C701C-C0E8-45AA-836A-CC8CC6C200CD}" type="presParOf" srcId="{746652F1-FC2B-466C-88D7-6A85376D334A}" destId="{4821B129-033F-443F-A568-12A93E2A47D5}" srcOrd="13" destOrd="0" presId="urn:microsoft.com/office/officeart/2008/layout/LinedList"/>
    <dgm:cxn modelId="{C88858E1-F308-4141-BD95-F507D2CD8557}" type="presParOf" srcId="{4821B129-033F-443F-A568-12A93E2A47D5}" destId="{98693550-6420-40D5-A608-528E4E07CE47}" srcOrd="0" destOrd="0" presId="urn:microsoft.com/office/officeart/2008/layout/LinedList"/>
    <dgm:cxn modelId="{BD405331-949A-4680-A9BF-2494D83D4C90}" type="presParOf" srcId="{4821B129-033F-443F-A568-12A93E2A47D5}" destId="{04918A54-CB67-4F35-83F5-14A25DA3DD52}" srcOrd="1" destOrd="0" presId="urn:microsoft.com/office/officeart/2008/layout/LinedList"/>
    <dgm:cxn modelId="{DA6B736D-A0A2-4204-B7F3-7CEC5E75F72C}" type="presParOf" srcId="{746652F1-FC2B-466C-88D7-6A85376D334A}" destId="{550057A8-5298-4AE3-A97D-47A3AB341119}" srcOrd="14" destOrd="0" presId="urn:microsoft.com/office/officeart/2008/layout/LinedList"/>
    <dgm:cxn modelId="{A7A78903-6CAD-427C-A094-7058BA7EF224}" type="presParOf" srcId="{746652F1-FC2B-466C-88D7-6A85376D334A}" destId="{B6758C4E-2818-4E22-BEE8-221DBF1B037D}" srcOrd="15" destOrd="0" presId="urn:microsoft.com/office/officeart/2008/layout/LinedList"/>
    <dgm:cxn modelId="{E28E1439-E153-467F-A865-09113A6389FC}" type="presParOf" srcId="{B6758C4E-2818-4E22-BEE8-221DBF1B037D}" destId="{AC591811-FAEC-4E27-B78A-0D97388FE5E5}" srcOrd="0" destOrd="0" presId="urn:microsoft.com/office/officeart/2008/layout/LinedList"/>
    <dgm:cxn modelId="{9DCF03B1-DE16-4B53-A82F-29249AAA9DE9}" type="presParOf" srcId="{B6758C4E-2818-4E22-BEE8-221DBF1B037D}" destId="{D1132CA5-1EF9-4029-8E4E-84E8960C07B2}" srcOrd="1" destOrd="0" presId="urn:microsoft.com/office/officeart/2008/layout/LinedList"/>
    <dgm:cxn modelId="{D0D4E74D-2B03-4E31-B4C1-4FD561CA9350}" type="presParOf" srcId="{746652F1-FC2B-466C-88D7-6A85376D334A}" destId="{72B99AB9-04C7-4F6D-ACA1-7DB0DD365987}" srcOrd="16" destOrd="0" presId="urn:microsoft.com/office/officeart/2008/layout/LinedList"/>
    <dgm:cxn modelId="{22D698E3-F74D-4CC9-A0C8-AE24CFCFA6BD}" type="presParOf" srcId="{746652F1-FC2B-466C-88D7-6A85376D334A}" destId="{6FEDA3CF-0527-441B-B7AE-5F32058259CB}" srcOrd="17" destOrd="0" presId="urn:microsoft.com/office/officeart/2008/layout/LinedList"/>
    <dgm:cxn modelId="{9081360C-721E-48BC-B280-3DC373A51786}" type="presParOf" srcId="{6FEDA3CF-0527-441B-B7AE-5F32058259CB}" destId="{FBC835F9-C4FE-4D5B-A040-8B436E2AF0D3}" srcOrd="0" destOrd="0" presId="urn:microsoft.com/office/officeart/2008/layout/LinedList"/>
    <dgm:cxn modelId="{8122EEE2-1794-4F6A-B7EF-2CEF331E55E4}" type="presParOf" srcId="{6FEDA3CF-0527-441B-B7AE-5F32058259CB}" destId="{191C0E6D-8245-4275-AA1A-5CD6A6471C3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581C91-DD71-41E1-A165-C8D4CE6982BC}"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63FD225C-7918-4B09-B82F-B2F820ACB384}">
      <dgm:prSet/>
      <dgm:spPr/>
      <dgm:t>
        <a:bodyPr/>
        <a:lstStyle/>
        <a:p>
          <a:r>
            <a:rPr lang="en-US" baseline="0"/>
            <a:t>System starts at the User Inteface channel.</a:t>
          </a:r>
          <a:endParaRPr lang="en-US"/>
        </a:p>
      </dgm:t>
    </dgm:pt>
    <dgm:pt modelId="{290DBD37-715B-42BE-BFB5-DFACA1B5EDE6}" type="parTrans" cxnId="{50E7BA64-6643-4114-A852-6A87EE072C1D}">
      <dgm:prSet/>
      <dgm:spPr/>
      <dgm:t>
        <a:bodyPr/>
        <a:lstStyle/>
        <a:p>
          <a:endParaRPr lang="en-US"/>
        </a:p>
      </dgm:t>
    </dgm:pt>
    <dgm:pt modelId="{52E4F24D-EEC8-474A-A595-F6951C3C010B}" type="sibTrans" cxnId="{50E7BA64-6643-4114-A852-6A87EE072C1D}">
      <dgm:prSet/>
      <dgm:spPr/>
      <dgm:t>
        <a:bodyPr/>
        <a:lstStyle/>
        <a:p>
          <a:endParaRPr lang="en-US"/>
        </a:p>
      </dgm:t>
    </dgm:pt>
    <dgm:pt modelId="{F1C3224E-DB5F-4017-8C2A-00C3C9332481}">
      <dgm:prSet/>
      <dgm:spPr/>
      <dgm:t>
        <a:bodyPr/>
        <a:lstStyle/>
        <a:p>
          <a:pPr rtl="0"/>
          <a:r>
            <a:rPr lang="en-US" baseline="0">
              <a:latin typeface="Century Schoolbook" panose="02040604050505020304"/>
            </a:rPr>
            <a:t>The</a:t>
          </a:r>
          <a:r>
            <a:rPr lang="en-US" baseline="0"/>
            <a:t> data cleaning state</a:t>
          </a:r>
          <a:r>
            <a:rPr lang="en-US" baseline="0">
              <a:latin typeface="Century Schoolbook" panose="02040604050505020304"/>
            </a:rPr>
            <a:t> in training</a:t>
          </a:r>
          <a:r>
            <a:rPr lang="en-US" baseline="0"/>
            <a:t> </a:t>
          </a:r>
          <a:r>
            <a:rPr lang="en-US" baseline="0">
              <a:latin typeface="Century Schoolbook" panose="02040604050505020304"/>
            </a:rPr>
            <a:t>channel </a:t>
          </a:r>
          <a:r>
            <a:rPr lang="en-US" baseline="0"/>
            <a:t>will call data cleaning channel and returns the results to training channel.</a:t>
          </a:r>
          <a:endParaRPr lang="en-US" baseline="0">
            <a:latin typeface="Century Schoolbook" panose="02040604050505020304"/>
          </a:endParaRPr>
        </a:p>
      </dgm:t>
    </dgm:pt>
    <dgm:pt modelId="{B8E6CF79-0514-43A7-8484-09B83AAC52EA}" type="parTrans" cxnId="{A4088D3D-9E6A-4A2A-8A06-DA4D5511FBBD}">
      <dgm:prSet/>
      <dgm:spPr/>
      <dgm:t>
        <a:bodyPr/>
        <a:lstStyle/>
        <a:p>
          <a:endParaRPr lang="en-US"/>
        </a:p>
      </dgm:t>
    </dgm:pt>
    <dgm:pt modelId="{DEF3F6EA-FAC5-4AEA-9799-179DFF5F7912}" type="sibTrans" cxnId="{A4088D3D-9E6A-4A2A-8A06-DA4D5511FBBD}">
      <dgm:prSet/>
      <dgm:spPr/>
      <dgm:t>
        <a:bodyPr/>
        <a:lstStyle/>
        <a:p>
          <a:endParaRPr lang="en-US"/>
        </a:p>
      </dgm:t>
    </dgm:pt>
    <dgm:pt modelId="{DFC299E8-EF6C-49D9-9963-59BD0029D0DA}">
      <dgm:prSet phldr="0"/>
      <dgm:spPr/>
      <dgm:t>
        <a:bodyPr/>
        <a:lstStyle/>
        <a:p>
          <a:pPr rtl="0"/>
          <a:r>
            <a:rPr lang="en-US">
              <a:latin typeface="Century Schoolbook" panose="02040604050505020304"/>
            </a:rPr>
            <a:t>The random forest channel will be initiated after the splitting state where the dataset is splitted in to training and testing data sets.</a:t>
          </a:r>
        </a:p>
      </dgm:t>
    </dgm:pt>
    <dgm:pt modelId="{8C58C2EF-D4D8-4B03-9758-4470638FA7C3}" type="parTrans" cxnId="{502E7695-D8EC-43C7-9D5E-CF10FCD1006B}">
      <dgm:prSet/>
      <dgm:spPr/>
    </dgm:pt>
    <dgm:pt modelId="{1CC06186-FD8B-4D8F-A3F8-CC87D520127D}" type="sibTrans" cxnId="{502E7695-D8EC-43C7-9D5E-CF10FCD1006B}">
      <dgm:prSet/>
      <dgm:spPr/>
    </dgm:pt>
    <dgm:pt modelId="{60A02CC8-D414-4318-AC93-BBE3C5B263B7}">
      <dgm:prSet phldr="0"/>
      <dgm:spPr/>
      <dgm:t>
        <a:bodyPr/>
        <a:lstStyle/>
        <a:p>
          <a:pPr rtl="0"/>
          <a:r>
            <a:rPr lang="en-US" baseline="0">
              <a:latin typeface="Century Schoolbook" panose="02040604050505020304"/>
            </a:rPr>
            <a:t>Once the user selects and inputs the valid data in all the fields it enters the training channel.</a:t>
          </a:r>
          <a:endParaRPr lang="en-US"/>
        </a:p>
      </dgm:t>
    </dgm:pt>
    <dgm:pt modelId="{AC39D1C6-A118-40FE-88E5-2F2DC5EAC3D2}" type="parTrans" cxnId="{4172BD7C-6880-426F-A80C-FC16534B9620}">
      <dgm:prSet/>
      <dgm:spPr/>
    </dgm:pt>
    <dgm:pt modelId="{9D41DE89-91F9-4E54-800B-56DB68DA1F13}" type="sibTrans" cxnId="{4172BD7C-6880-426F-A80C-FC16534B9620}">
      <dgm:prSet/>
      <dgm:spPr/>
    </dgm:pt>
    <dgm:pt modelId="{E2B397F3-A5A4-4646-A6EA-7CFDE4DD1ED4}" type="pres">
      <dgm:prSet presAssocID="{F3581C91-DD71-41E1-A165-C8D4CE6982BC}" presName="vert0" presStyleCnt="0">
        <dgm:presLayoutVars>
          <dgm:dir/>
          <dgm:animOne val="branch"/>
          <dgm:animLvl val="lvl"/>
        </dgm:presLayoutVars>
      </dgm:prSet>
      <dgm:spPr/>
    </dgm:pt>
    <dgm:pt modelId="{6ED61C8A-D36D-4526-83B8-914ADFC1B0E5}" type="pres">
      <dgm:prSet presAssocID="{63FD225C-7918-4B09-B82F-B2F820ACB384}" presName="thickLine" presStyleLbl="alignNode1" presStyleIdx="0" presStyleCnt="4"/>
      <dgm:spPr/>
    </dgm:pt>
    <dgm:pt modelId="{14D55A10-E305-4277-90C6-A6806E1EBF94}" type="pres">
      <dgm:prSet presAssocID="{63FD225C-7918-4B09-B82F-B2F820ACB384}" presName="horz1" presStyleCnt="0"/>
      <dgm:spPr/>
    </dgm:pt>
    <dgm:pt modelId="{E155A903-47E0-446F-9BEE-DB1AAF7D09CF}" type="pres">
      <dgm:prSet presAssocID="{63FD225C-7918-4B09-B82F-B2F820ACB384}" presName="tx1" presStyleLbl="revTx" presStyleIdx="0" presStyleCnt="4"/>
      <dgm:spPr/>
    </dgm:pt>
    <dgm:pt modelId="{15E195DB-EF74-4E61-9BE1-1C31D742015C}" type="pres">
      <dgm:prSet presAssocID="{63FD225C-7918-4B09-B82F-B2F820ACB384}" presName="vert1" presStyleCnt="0"/>
      <dgm:spPr/>
    </dgm:pt>
    <dgm:pt modelId="{70F1AF72-156C-4200-B6E9-E6FFBB55C832}" type="pres">
      <dgm:prSet presAssocID="{60A02CC8-D414-4318-AC93-BBE3C5B263B7}" presName="thickLine" presStyleLbl="alignNode1" presStyleIdx="1" presStyleCnt="4"/>
      <dgm:spPr/>
    </dgm:pt>
    <dgm:pt modelId="{5E4A5924-0B82-4C0F-BF8B-3F10251EADA7}" type="pres">
      <dgm:prSet presAssocID="{60A02CC8-D414-4318-AC93-BBE3C5B263B7}" presName="horz1" presStyleCnt="0"/>
      <dgm:spPr/>
    </dgm:pt>
    <dgm:pt modelId="{80F4475C-126D-4D02-8E4D-A8F3A272E434}" type="pres">
      <dgm:prSet presAssocID="{60A02CC8-D414-4318-AC93-BBE3C5B263B7}" presName="tx1" presStyleLbl="revTx" presStyleIdx="1" presStyleCnt="4"/>
      <dgm:spPr/>
    </dgm:pt>
    <dgm:pt modelId="{1F869513-0B2A-4449-8957-2E15B1047683}" type="pres">
      <dgm:prSet presAssocID="{60A02CC8-D414-4318-AC93-BBE3C5B263B7}" presName="vert1" presStyleCnt="0"/>
      <dgm:spPr/>
    </dgm:pt>
    <dgm:pt modelId="{91688B09-E7C5-4F6A-A301-A638DDCAA604}" type="pres">
      <dgm:prSet presAssocID="{F1C3224E-DB5F-4017-8C2A-00C3C9332481}" presName="thickLine" presStyleLbl="alignNode1" presStyleIdx="2" presStyleCnt="4"/>
      <dgm:spPr/>
    </dgm:pt>
    <dgm:pt modelId="{4780C558-932E-48BA-81A6-CA32DD041E6E}" type="pres">
      <dgm:prSet presAssocID="{F1C3224E-DB5F-4017-8C2A-00C3C9332481}" presName="horz1" presStyleCnt="0"/>
      <dgm:spPr/>
    </dgm:pt>
    <dgm:pt modelId="{62F7188C-AFC0-411D-8EA7-62569A0E5FFE}" type="pres">
      <dgm:prSet presAssocID="{F1C3224E-DB5F-4017-8C2A-00C3C9332481}" presName="tx1" presStyleLbl="revTx" presStyleIdx="2" presStyleCnt="4"/>
      <dgm:spPr/>
    </dgm:pt>
    <dgm:pt modelId="{3B2ECE50-297F-4F18-A199-7548774B3083}" type="pres">
      <dgm:prSet presAssocID="{F1C3224E-DB5F-4017-8C2A-00C3C9332481}" presName="vert1" presStyleCnt="0"/>
      <dgm:spPr/>
    </dgm:pt>
    <dgm:pt modelId="{ACF66096-7869-4F48-934F-82D9882DF515}" type="pres">
      <dgm:prSet presAssocID="{DFC299E8-EF6C-49D9-9963-59BD0029D0DA}" presName="thickLine" presStyleLbl="alignNode1" presStyleIdx="3" presStyleCnt="4"/>
      <dgm:spPr/>
    </dgm:pt>
    <dgm:pt modelId="{1AF4666A-3664-4048-8F58-AD0BBDBD91E5}" type="pres">
      <dgm:prSet presAssocID="{DFC299E8-EF6C-49D9-9963-59BD0029D0DA}" presName="horz1" presStyleCnt="0"/>
      <dgm:spPr/>
    </dgm:pt>
    <dgm:pt modelId="{46D61EEC-F500-434A-93C7-45B37846575F}" type="pres">
      <dgm:prSet presAssocID="{DFC299E8-EF6C-49D9-9963-59BD0029D0DA}" presName="tx1" presStyleLbl="revTx" presStyleIdx="3" presStyleCnt="4"/>
      <dgm:spPr/>
    </dgm:pt>
    <dgm:pt modelId="{5E05A64B-564A-4D03-9B93-6155FA14BD11}" type="pres">
      <dgm:prSet presAssocID="{DFC299E8-EF6C-49D9-9963-59BD0029D0DA}" presName="vert1" presStyleCnt="0"/>
      <dgm:spPr/>
    </dgm:pt>
  </dgm:ptLst>
  <dgm:cxnLst>
    <dgm:cxn modelId="{652E950E-BDDE-480F-AB44-025A27E7BCE8}" type="presOf" srcId="{DFC299E8-EF6C-49D9-9963-59BD0029D0DA}" destId="{46D61EEC-F500-434A-93C7-45B37846575F}" srcOrd="0" destOrd="0" presId="urn:microsoft.com/office/officeart/2008/layout/LinedList"/>
    <dgm:cxn modelId="{9B8C1024-987D-4B0C-8DCC-B0EA0C46442E}" type="presOf" srcId="{F3581C91-DD71-41E1-A165-C8D4CE6982BC}" destId="{E2B397F3-A5A4-4646-A6EA-7CFDE4DD1ED4}" srcOrd="0" destOrd="0" presId="urn:microsoft.com/office/officeart/2008/layout/LinedList"/>
    <dgm:cxn modelId="{A4088D3D-9E6A-4A2A-8A06-DA4D5511FBBD}" srcId="{F3581C91-DD71-41E1-A165-C8D4CE6982BC}" destId="{F1C3224E-DB5F-4017-8C2A-00C3C9332481}" srcOrd="2" destOrd="0" parTransId="{B8E6CF79-0514-43A7-8484-09B83AAC52EA}" sibTransId="{DEF3F6EA-FAC5-4AEA-9799-179DFF5F7912}"/>
    <dgm:cxn modelId="{50E7BA64-6643-4114-A852-6A87EE072C1D}" srcId="{F3581C91-DD71-41E1-A165-C8D4CE6982BC}" destId="{63FD225C-7918-4B09-B82F-B2F820ACB384}" srcOrd="0" destOrd="0" parTransId="{290DBD37-715B-42BE-BFB5-DFACA1B5EDE6}" sibTransId="{52E4F24D-EEC8-474A-A595-F6951C3C010B}"/>
    <dgm:cxn modelId="{FC18CF47-B6A4-46A6-949B-98A5C0317ABA}" type="presOf" srcId="{60A02CC8-D414-4318-AC93-BBE3C5B263B7}" destId="{80F4475C-126D-4D02-8E4D-A8F3A272E434}" srcOrd="0" destOrd="0" presId="urn:microsoft.com/office/officeart/2008/layout/LinedList"/>
    <dgm:cxn modelId="{4172BD7C-6880-426F-A80C-FC16534B9620}" srcId="{F3581C91-DD71-41E1-A165-C8D4CE6982BC}" destId="{60A02CC8-D414-4318-AC93-BBE3C5B263B7}" srcOrd="1" destOrd="0" parTransId="{AC39D1C6-A118-40FE-88E5-2F2DC5EAC3D2}" sibTransId="{9D41DE89-91F9-4E54-800B-56DB68DA1F13}"/>
    <dgm:cxn modelId="{CA20918C-3B24-4F6C-BCC4-B950D31E4500}" type="presOf" srcId="{F1C3224E-DB5F-4017-8C2A-00C3C9332481}" destId="{62F7188C-AFC0-411D-8EA7-62569A0E5FFE}" srcOrd="0" destOrd="0" presId="urn:microsoft.com/office/officeart/2008/layout/LinedList"/>
    <dgm:cxn modelId="{502E7695-D8EC-43C7-9D5E-CF10FCD1006B}" srcId="{F3581C91-DD71-41E1-A165-C8D4CE6982BC}" destId="{DFC299E8-EF6C-49D9-9963-59BD0029D0DA}" srcOrd="3" destOrd="0" parTransId="{8C58C2EF-D4D8-4B03-9758-4470638FA7C3}" sibTransId="{1CC06186-FD8B-4D8F-A3F8-CC87D520127D}"/>
    <dgm:cxn modelId="{A72F70CC-F84A-4CBD-A37C-E35AC5A8D62E}" type="presOf" srcId="{63FD225C-7918-4B09-B82F-B2F820ACB384}" destId="{E155A903-47E0-446F-9BEE-DB1AAF7D09CF}" srcOrd="0" destOrd="0" presId="urn:microsoft.com/office/officeart/2008/layout/LinedList"/>
    <dgm:cxn modelId="{C01D5E52-E5BD-40B5-8D79-2597943F9D80}" type="presParOf" srcId="{E2B397F3-A5A4-4646-A6EA-7CFDE4DD1ED4}" destId="{6ED61C8A-D36D-4526-83B8-914ADFC1B0E5}" srcOrd="0" destOrd="0" presId="urn:microsoft.com/office/officeart/2008/layout/LinedList"/>
    <dgm:cxn modelId="{464BBB91-F8F1-4183-B68B-75BFDAFC7385}" type="presParOf" srcId="{E2B397F3-A5A4-4646-A6EA-7CFDE4DD1ED4}" destId="{14D55A10-E305-4277-90C6-A6806E1EBF94}" srcOrd="1" destOrd="0" presId="urn:microsoft.com/office/officeart/2008/layout/LinedList"/>
    <dgm:cxn modelId="{7A7C5FAC-E895-4A4C-9D0F-589EDC6093F4}" type="presParOf" srcId="{14D55A10-E305-4277-90C6-A6806E1EBF94}" destId="{E155A903-47E0-446F-9BEE-DB1AAF7D09CF}" srcOrd="0" destOrd="0" presId="urn:microsoft.com/office/officeart/2008/layout/LinedList"/>
    <dgm:cxn modelId="{AC1A7B0A-4D03-495B-8275-BDBCA554A2E0}" type="presParOf" srcId="{14D55A10-E305-4277-90C6-A6806E1EBF94}" destId="{15E195DB-EF74-4E61-9BE1-1C31D742015C}" srcOrd="1" destOrd="0" presId="urn:microsoft.com/office/officeart/2008/layout/LinedList"/>
    <dgm:cxn modelId="{180C0472-4FC9-41E4-9EFC-EE613C72D23F}" type="presParOf" srcId="{E2B397F3-A5A4-4646-A6EA-7CFDE4DD1ED4}" destId="{70F1AF72-156C-4200-B6E9-E6FFBB55C832}" srcOrd="2" destOrd="0" presId="urn:microsoft.com/office/officeart/2008/layout/LinedList"/>
    <dgm:cxn modelId="{359E16F9-6756-4AD2-8A06-212AB4BB19F0}" type="presParOf" srcId="{E2B397F3-A5A4-4646-A6EA-7CFDE4DD1ED4}" destId="{5E4A5924-0B82-4C0F-BF8B-3F10251EADA7}" srcOrd="3" destOrd="0" presId="urn:microsoft.com/office/officeart/2008/layout/LinedList"/>
    <dgm:cxn modelId="{067C9F70-785E-4D79-9E5E-F52F69294493}" type="presParOf" srcId="{5E4A5924-0B82-4C0F-BF8B-3F10251EADA7}" destId="{80F4475C-126D-4D02-8E4D-A8F3A272E434}" srcOrd="0" destOrd="0" presId="urn:microsoft.com/office/officeart/2008/layout/LinedList"/>
    <dgm:cxn modelId="{886E3258-5E16-4627-BF5E-FB81A45C5037}" type="presParOf" srcId="{5E4A5924-0B82-4C0F-BF8B-3F10251EADA7}" destId="{1F869513-0B2A-4449-8957-2E15B1047683}" srcOrd="1" destOrd="0" presId="urn:microsoft.com/office/officeart/2008/layout/LinedList"/>
    <dgm:cxn modelId="{37F929A1-A9A7-4720-BD6D-68E9A0DACB78}" type="presParOf" srcId="{E2B397F3-A5A4-4646-A6EA-7CFDE4DD1ED4}" destId="{91688B09-E7C5-4F6A-A301-A638DDCAA604}" srcOrd="4" destOrd="0" presId="urn:microsoft.com/office/officeart/2008/layout/LinedList"/>
    <dgm:cxn modelId="{9B202FAA-10B3-42E7-AB62-2ED81AA1C68B}" type="presParOf" srcId="{E2B397F3-A5A4-4646-A6EA-7CFDE4DD1ED4}" destId="{4780C558-932E-48BA-81A6-CA32DD041E6E}" srcOrd="5" destOrd="0" presId="urn:microsoft.com/office/officeart/2008/layout/LinedList"/>
    <dgm:cxn modelId="{A75CE105-07A3-4D5F-A0C4-668296AA31F3}" type="presParOf" srcId="{4780C558-932E-48BA-81A6-CA32DD041E6E}" destId="{62F7188C-AFC0-411D-8EA7-62569A0E5FFE}" srcOrd="0" destOrd="0" presId="urn:microsoft.com/office/officeart/2008/layout/LinedList"/>
    <dgm:cxn modelId="{68FFB85F-B509-4A2E-B5B4-80C7AA771391}" type="presParOf" srcId="{4780C558-932E-48BA-81A6-CA32DD041E6E}" destId="{3B2ECE50-297F-4F18-A199-7548774B3083}" srcOrd="1" destOrd="0" presId="urn:microsoft.com/office/officeart/2008/layout/LinedList"/>
    <dgm:cxn modelId="{6BD62E37-B775-4A75-82FD-A332FE16F079}" type="presParOf" srcId="{E2B397F3-A5A4-4646-A6EA-7CFDE4DD1ED4}" destId="{ACF66096-7869-4F48-934F-82D9882DF515}" srcOrd="6" destOrd="0" presId="urn:microsoft.com/office/officeart/2008/layout/LinedList"/>
    <dgm:cxn modelId="{5C8AEAB3-D5E0-404B-B4C9-50AA2A2DC869}" type="presParOf" srcId="{E2B397F3-A5A4-4646-A6EA-7CFDE4DD1ED4}" destId="{1AF4666A-3664-4048-8F58-AD0BBDBD91E5}" srcOrd="7" destOrd="0" presId="urn:microsoft.com/office/officeart/2008/layout/LinedList"/>
    <dgm:cxn modelId="{8BA162F6-70B2-40B5-A817-24DFD5D33CEC}" type="presParOf" srcId="{1AF4666A-3664-4048-8F58-AD0BBDBD91E5}" destId="{46D61EEC-F500-434A-93C7-45B37846575F}" srcOrd="0" destOrd="0" presId="urn:microsoft.com/office/officeart/2008/layout/LinedList"/>
    <dgm:cxn modelId="{17B9A614-27AD-4570-8DC1-91EDB4D72371}" type="presParOf" srcId="{1AF4666A-3664-4048-8F58-AD0BBDBD91E5}" destId="{5E05A64B-564A-4D03-9B93-6155FA14BD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E675C5-6849-45CD-BFA4-D387366B65E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690E22E-2988-455D-9D46-ED5A1FB1278E}">
      <dgm:prSet/>
      <dgm:spPr/>
      <dgm:t>
        <a:bodyPr/>
        <a:lstStyle/>
        <a:p>
          <a:r>
            <a:rPr lang="en-US"/>
            <a:t>The simulator is a validation tool that enables examination of the possible dynamic executions of a system during early design (or modeling) stages. </a:t>
          </a:r>
        </a:p>
      </dgm:t>
    </dgm:pt>
    <dgm:pt modelId="{CE6A9596-FC04-45E7-8FD9-4D93580723C9}" type="parTrans" cxnId="{1AB5D1BD-7E64-4BEE-80BF-CBA05824D1C5}">
      <dgm:prSet/>
      <dgm:spPr/>
      <dgm:t>
        <a:bodyPr/>
        <a:lstStyle/>
        <a:p>
          <a:endParaRPr lang="en-US"/>
        </a:p>
      </dgm:t>
    </dgm:pt>
    <dgm:pt modelId="{E3689E7D-84CF-4B31-9E80-50D001FD58F6}" type="sibTrans" cxnId="{1AB5D1BD-7E64-4BEE-80BF-CBA05824D1C5}">
      <dgm:prSet/>
      <dgm:spPr/>
      <dgm:t>
        <a:bodyPr/>
        <a:lstStyle/>
        <a:p>
          <a:endParaRPr lang="en-US"/>
        </a:p>
      </dgm:t>
    </dgm:pt>
    <dgm:pt modelId="{A949BD0E-C44C-4876-9EE9-E3190F3FAB78}">
      <dgm:prSet/>
      <dgm:spPr/>
      <dgm:t>
        <a:bodyPr/>
        <a:lstStyle/>
        <a:p>
          <a:r>
            <a:rPr lang="en-US"/>
            <a:t>The simulator enables to visualize executions through simulation trace and message sequence chart. </a:t>
          </a:r>
        </a:p>
      </dgm:t>
    </dgm:pt>
    <dgm:pt modelId="{A4A5E415-C7C7-4330-89A2-C90935F2AA82}" type="parTrans" cxnId="{90ADE031-B807-4486-B2CE-BC0528282E7D}">
      <dgm:prSet/>
      <dgm:spPr/>
      <dgm:t>
        <a:bodyPr/>
        <a:lstStyle/>
        <a:p>
          <a:endParaRPr lang="en-US"/>
        </a:p>
      </dgm:t>
    </dgm:pt>
    <dgm:pt modelId="{FDA4E369-480A-491C-9E2C-03E64C0318EE}" type="sibTrans" cxnId="{90ADE031-B807-4486-B2CE-BC0528282E7D}">
      <dgm:prSet/>
      <dgm:spPr/>
      <dgm:t>
        <a:bodyPr/>
        <a:lstStyle/>
        <a:p>
          <a:endParaRPr lang="en-US"/>
        </a:p>
      </dgm:t>
    </dgm:pt>
    <dgm:pt modelId="{4D2EF1F2-09E9-49FF-8F5A-C1EA43F26193}" type="pres">
      <dgm:prSet presAssocID="{E1E675C5-6849-45CD-BFA4-D387366B65E7}" presName="linear" presStyleCnt="0">
        <dgm:presLayoutVars>
          <dgm:animLvl val="lvl"/>
          <dgm:resizeHandles val="exact"/>
        </dgm:presLayoutVars>
      </dgm:prSet>
      <dgm:spPr/>
    </dgm:pt>
    <dgm:pt modelId="{9613CC87-1716-4197-B133-5A4819CA650E}" type="pres">
      <dgm:prSet presAssocID="{5690E22E-2988-455D-9D46-ED5A1FB1278E}" presName="parentText" presStyleLbl="node1" presStyleIdx="0" presStyleCnt="2">
        <dgm:presLayoutVars>
          <dgm:chMax val="0"/>
          <dgm:bulletEnabled val="1"/>
        </dgm:presLayoutVars>
      </dgm:prSet>
      <dgm:spPr/>
    </dgm:pt>
    <dgm:pt modelId="{9E51440B-3906-4389-B8C2-10DF891B28C4}" type="pres">
      <dgm:prSet presAssocID="{E3689E7D-84CF-4B31-9E80-50D001FD58F6}" presName="spacer" presStyleCnt="0"/>
      <dgm:spPr/>
    </dgm:pt>
    <dgm:pt modelId="{E9A9D0E4-4DE2-4ED8-A1E6-C8988C802D48}" type="pres">
      <dgm:prSet presAssocID="{A949BD0E-C44C-4876-9EE9-E3190F3FAB78}" presName="parentText" presStyleLbl="node1" presStyleIdx="1" presStyleCnt="2">
        <dgm:presLayoutVars>
          <dgm:chMax val="0"/>
          <dgm:bulletEnabled val="1"/>
        </dgm:presLayoutVars>
      </dgm:prSet>
      <dgm:spPr/>
    </dgm:pt>
  </dgm:ptLst>
  <dgm:cxnLst>
    <dgm:cxn modelId="{90ADE031-B807-4486-B2CE-BC0528282E7D}" srcId="{E1E675C5-6849-45CD-BFA4-D387366B65E7}" destId="{A949BD0E-C44C-4876-9EE9-E3190F3FAB78}" srcOrd="1" destOrd="0" parTransId="{A4A5E415-C7C7-4330-89A2-C90935F2AA82}" sibTransId="{FDA4E369-480A-491C-9E2C-03E64C0318EE}"/>
    <dgm:cxn modelId="{099BA843-5C15-451A-9B70-AD06D44314B6}" type="presOf" srcId="{5690E22E-2988-455D-9D46-ED5A1FB1278E}" destId="{9613CC87-1716-4197-B133-5A4819CA650E}" srcOrd="0" destOrd="0" presId="urn:microsoft.com/office/officeart/2005/8/layout/vList2"/>
    <dgm:cxn modelId="{7AB33D92-61CA-458A-A6EF-7775F557587C}" type="presOf" srcId="{A949BD0E-C44C-4876-9EE9-E3190F3FAB78}" destId="{E9A9D0E4-4DE2-4ED8-A1E6-C8988C802D48}" srcOrd="0" destOrd="0" presId="urn:microsoft.com/office/officeart/2005/8/layout/vList2"/>
    <dgm:cxn modelId="{0C84E4A6-8992-4A28-AE66-777E65E62DD9}" type="presOf" srcId="{E1E675C5-6849-45CD-BFA4-D387366B65E7}" destId="{4D2EF1F2-09E9-49FF-8F5A-C1EA43F26193}" srcOrd="0" destOrd="0" presId="urn:microsoft.com/office/officeart/2005/8/layout/vList2"/>
    <dgm:cxn modelId="{1AB5D1BD-7E64-4BEE-80BF-CBA05824D1C5}" srcId="{E1E675C5-6849-45CD-BFA4-D387366B65E7}" destId="{5690E22E-2988-455D-9D46-ED5A1FB1278E}" srcOrd="0" destOrd="0" parTransId="{CE6A9596-FC04-45E7-8FD9-4D93580723C9}" sibTransId="{E3689E7D-84CF-4B31-9E80-50D001FD58F6}"/>
    <dgm:cxn modelId="{B3579927-7D90-4D7C-8E73-F0FFBEEA283F}" type="presParOf" srcId="{4D2EF1F2-09E9-49FF-8F5A-C1EA43F26193}" destId="{9613CC87-1716-4197-B133-5A4819CA650E}" srcOrd="0" destOrd="0" presId="urn:microsoft.com/office/officeart/2005/8/layout/vList2"/>
    <dgm:cxn modelId="{98807E2B-EFE6-4A0F-82C8-67DF51BC36AA}" type="presParOf" srcId="{4D2EF1F2-09E9-49FF-8F5A-C1EA43F26193}" destId="{9E51440B-3906-4389-B8C2-10DF891B28C4}" srcOrd="1" destOrd="0" presId="urn:microsoft.com/office/officeart/2005/8/layout/vList2"/>
    <dgm:cxn modelId="{6F7EFD62-1672-4712-8BE8-F4719C337DCE}" type="presParOf" srcId="{4D2EF1F2-09E9-49FF-8F5A-C1EA43F26193}" destId="{E9A9D0E4-4DE2-4ED8-A1E6-C8988C802D4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94379-45DC-4DDA-BF81-65A48F14FDCC}">
      <dsp:nvSpPr>
        <dsp:cNvPr id="0" name=""/>
        <dsp:cNvSpPr/>
      </dsp:nvSpPr>
      <dsp:spPr>
        <a:xfrm>
          <a:off x="0" y="143629"/>
          <a:ext cx="4492602" cy="407745"/>
        </a:xfrm>
        <a:prstGeom prst="roundRect">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Introduction</a:t>
          </a:r>
        </a:p>
      </dsp:txBody>
      <dsp:txXfrm>
        <a:off x="19904" y="163533"/>
        <a:ext cx="4452794" cy="367937"/>
      </dsp:txXfrm>
    </dsp:sp>
    <dsp:sp modelId="{D0F4BE7E-856C-4D76-9212-081CA7ABEA2B}">
      <dsp:nvSpPr>
        <dsp:cNvPr id="0" name=""/>
        <dsp:cNvSpPr/>
      </dsp:nvSpPr>
      <dsp:spPr>
        <a:xfrm>
          <a:off x="0" y="600334"/>
          <a:ext cx="4492602" cy="407745"/>
        </a:xfrm>
        <a:prstGeom prst="roundRect">
          <a:avLst/>
        </a:prstGeom>
        <a:solidFill>
          <a:schemeClr val="accent2">
            <a:hueOff val="271581"/>
            <a:satOff val="-2191"/>
            <a:lumOff val="255"/>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
              <a:satOff val="-2191"/>
              <a:lumOff val="255"/>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Model Checking</a:t>
          </a:r>
        </a:p>
      </dsp:txBody>
      <dsp:txXfrm>
        <a:off x="19904" y="620238"/>
        <a:ext cx="4452794" cy="367937"/>
      </dsp:txXfrm>
    </dsp:sp>
    <dsp:sp modelId="{B5B64BE4-0E87-45C8-AD24-34CBB67C2022}">
      <dsp:nvSpPr>
        <dsp:cNvPr id="0" name=""/>
        <dsp:cNvSpPr/>
      </dsp:nvSpPr>
      <dsp:spPr>
        <a:xfrm>
          <a:off x="0" y="1057039"/>
          <a:ext cx="4492602" cy="407745"/>
        </a:xfrm>
        <a:prstGeom prst="roundRect">
          <a:avLst/>
        </a:prstGeom>
        <a:solidFill>
          <a:schemeClr val="accent2">
            <a:hueOff val="543162"/>
            <a:satOff val="-4383"/>
            <a:lumOff val="51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543162"/>
              <a:satOff val="-4383"/>
              <a:lumOff val="51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UPPAAL Introduction</a:t>
          </a:r>
        </a:p>
      </dsp:txBody>
      <dsp:txXfrm>
        <a:off x="19904" y="1076943"/>
        <a:ext cx="4452794" cy="367937"/>
      </dsp:txXfrm>
    </dsp:sp>
    <dsp:sp modelId="{3920F921-7CF6-4FDE-B42A-62996E0AE263}">
      <dsp:nvSpPr>
        <dsp:cNvPr id="0" name=""/>
        <dsp:cNvSpPr/>
      </dsp:nvSpPr>
      <dsp:spPr>
        <a:xfrm>
          <a:off x="0" y="1513744"/>
          <a:ext cx="4492602" cy="407745"/>
        </a:xfrm>
        <a:prstGeom prst="roundRect">
          <a:avLst/>
        </a:prstGeom>
        <a:solidFill>
          <a:schemeClr val="accent2">
            <a:hueOff val="814744"/>
            <a:satOff val="-6574"/>
            <a:lumOff val="765"/>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814744"/>
              <a:satOff val="-6574"/>
              <a:lumOff val="765"/>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Modeling – Timed Automata</a:t>
          </a:r>
        </a:p>
      </dsp:txBody>
      <dsp:txXfrm>
        <a:off x="19904" y="1533648"/>
        <a:ext cx="4452794" cy="367937"/>
      </dsp:txXfrm>
    </dsp:sp>
    <dsp:sp modelId="{96512DF0-EA35-4F8A-98EE-A4A60533AAA6}">
      <dsp:nvSpPr>
        <dsp:cNvPr id="0" name=""/>
        <dsp:cNvSpPr/>
      </dsp:nvSpPr>
      <dsp:spPr>
        <a:xfrm>
          <a:off x="0" y="1970449"/>
          <a:ext cx="4492602" cy="407745"/>
        </a:xfrm>
        <a:prstGeom prst="roundRect">
          <a:avLst/>
        </a:prstGeom>
        <a:solidFill>
          <a:schemeClr val="accent2">
            <a:hueOff val="1086325"/>
            <a:satOff val="-8765"/>
            <a:lumOff val="102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086325"/>
              <a:satOff val="-8765"/>
              <a:lumOff val="102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Simulator, Concrete Simulator</a:t>
          </a:r>
        </a:p>
      </dsp:txBody>
      <dsp:txXfrm>
        <a:off x="19904" y="1990353"/>
        <a:ext cx="4452794" cy="367937"/>
      </dsp:txXfrm>
    </dsp:sp>
    <dsp:sp modelId="{C41B0B27-91F3-4B91-90BD-67F0CB0A586B}">
      <dsp:nvSpPr>
        <dsp:cNvPr id="0" name=""/>
        <dsp:cNvSpPr/>
      </dsp:nvSpPr>
      <dsp:spPr>
        <a:xfrm>
          <a:off x="0" y="2427154"/>
          <a:ext cx="4492602" cy="407745"/>
        </a:xfrm>
        <a:prstGeom prst="roundRect">
          <a:avLst/>
        </a:prstGeom>
        <a:solidFill>
          <a:schemeClr val="accent2">
            <a:hueOff val="1357906"/>
            <a:satOff val="-10957"/>
            <a:lumOff val="1275"/>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357906"/>
              <a:satOff val="-10957"/>
              <a:lumOff val="1275"/>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t>Verifier -</a:t>
          </a:r>
          <a:r>
            <a:rPr lang="en-US" sz="1700" kern="1200">
              <a:latin typeface="Century Schoolbook" panose="02040604050505020304"/>
            </a:rPr>
            <a:t> </a:t>
          </a:r>
          <a:r>
            <a:rPr lang="en-US" sz="1700" kern="1200"/>
            <a:t> CTL</a:t>
          </a:r>
          <a:endParaRPr lang="en-US" sz="1700" kern="1200">
            <a:latin typeface="Century Schoolbook" panose="02040604050505020304"/>
          </a:endParaRPr>
        </a:p>
      </dsp:txBody>
      <dsp:txXfrm>
        <a:off x="19904" y="2447058"/>
        <a:ext cx="4452794" cy="367937"/>
      </dsp:txXfrm>
    </dsp:sp>
    <dsp:sp modelId="{E7E1A801-524A-4B37-8C7C-66B2A9BA977D}">
      <dsp:nvSpPr>
        <dsp:cNvPr id="0" name=""/>
        <dsp:cNvSpPr/>
      </dsp:nvSpPr>
      <dsp:spPr>
        <a:xfrm>
          <a:off x="0" y="2883859"/>
          <a:ext cx="4492602" cy="407745"/>
        </a:xfrm>
        <a:prstGeom prst="roundRect">
          <a:avLst/>
        </a:prstGeom>
        <a:solidFill>
          <a:schemeClr val="accent2">
            <a:hueOff val="1629487"/>
            <a:satOff val="-13148"/>
            <a:lumOff val="152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629487"/>
              <a:satOff val="-13148"/>
              <a:lumOff val="152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latin typeface="Century Schoolbook" panose="02040604050505020304"/>
            </a:rPr>
            <a:t>Our Model</a:t>
          </a:r>
          <a:endParaRPr lang="en-US" sz="1700" kern="1200"/>
        </a:p>
      </dsp:txBody>
      <dsp:txXfrm>
        <a:off x="19904" y="2903763"/>
        <a:ext cx="4452794" cy="367937"/>
      </dsp:txXfrm>
    </dsp:sp>
    <dsp:sp modelId="{8FC7C4A2-E936-4BD8-AC9E-47CBBF9CF7B1}">
      <dsp:nvSpPr>
        <dsp:cNvPr id="0" name=""/>
        <dsp:cNvSpPr/>
      </dsp:nvSpPr>
      <dsp:spPr>
        <a:xfrm>
          <a:off x="0" y="3340564"/>
          <a:ext cx="4492602" cy="407745"/>
        </a:xfrm>
        <a:prstGeom prst="roundRect">
          <a:avLst/>
        </a:prstGeom>
        <a:solidFill>
          <a:schemeClr val="accent2">
            <a:hueOff val="1901068"/>
            <a:satOff val="-15339"/>
            <a:lumOff val="1784"/>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901068"/>
              <a:satOff val="-15339"/>
              <a:lumOff val="1784"/>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Challenges</a:t>
          </a:r>
        </a:p>
      </dsp:txBody>
      <dsp:txXfrm>
        <a:off x="19904" y="3360468"/>
        <a:ext cx="4452794" cy="367937"/>
      </dsp:txXfrm>
    </dsp:sp>
    <dsp:sp modelId="{0AAFD1FC-6D77-4398-B816-F8A31FCD1AFD}">
      <dsp:nvSpPr>
        <dsp:cNvPr id="0" name=""/>
        <dsp:cNvSpPr/>
      </dsp:nvSpPr>
      <dsp:spPr>
        <a:xfrm>
          <a:off x="0" y="3797269"/>
          <a:ext cx="4492602" cy="407745"/>
        </a:xfrm>
        <a:prstGeom prst="roundRect">
          <a:avLst/>
        </a:prstGeom>
        <a:solidFill>
          <a:schemeClr val="accent2">
            <a:hueOff val="2172650"/>
            <a:satOff val="-17530"/>
            <a:lumOff val="203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172650"/>
              <a:satOff val="-17530"/>
              <a:lumOff val="203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latin typeface="Century Schoolbook" panose="02040604050505020304"/>
            </a:rPr>
            <a:t>Conclusion</a:t>
          </a:r>
        </a:p>
      </dsp:txBody>
      <dsp:txXfrm>
        <a:off x="19904" y="3817173"/>
        <a:ext cx="4452794" cy="367937"/>
      </dsp:txXfrm>
    </dsp:sp>
    <dsp:sp modelId="{455340BF-8235-475B-A89D-7EE658B569AD}">
      <dsp:nvSpPr>
        <dsp:cNvPr id="0" name=""/>
        <dsp:cNvSpPr/>
      </dsp:nvSpPr>
      <dsp:spPr>
        <a:xfrm>
          <a:off x="0" y="4253974"/>
          <a:ext cx="4492602" cy="407745"/>
        </a:xfrm>
        <a:prstGeom prst="roundRect">
          <a:avLst/>
        </a:prstGeom>
        <a:solidFill>
          <a:schemeClr val="accent2">
            <a:hueOff val="2444231"/>
            <a:satOff val="-19722"/>
            <a:lumOff val="2294"/>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444231"/>
              <a:satOff val="-19722"/>
              <a:lumOff val="2294"/>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latin typeface="Century Schoolbook" panose="02040604050505020304"/>
            </a:rPr>
            <a:t>Future Work</a:t>
          </a:r>
        </a:p>
      </dsp:txBody>
      <dsp:txXfrm>
        <a:off x="19904" y="4273878"/>
        <a:ext cx="4452794" cy="367937"/>
      </dsp:txXfrm>
    </dsp:sp>
    <dsp:sp modelId="{9B2D3EC0-51C9-4C41-936D-3B326ABB52CD}">
      <dsp:nvSpPr>
        <dsp:cNvPr id="0" name=""/>
        <dsp:cNvSpPr/>
      </dsp:nvSpPr>
      <dsp:spPr>
        <a:xfrm>
          <a:off x="0" y="4710679"/>
          <a:ext cx="4492602" cy="407745"/>
        </a:xfrm>
        <a:prstGeom prst="roundRect">
          <a:avLst/>
        </a:prstGeom>
        <a:solidFill>
          <a:schemeClr val="accent2">
            <a:hueOff val="2715812"/>
            <a:satOff val="-21913"/>
            <a:lumOff val="254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2"/>
              <a:satOff val="-21913"/>
              <a:lumOff val="254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latin typeface="Century Schoolbook" panose="02040604050505020304"/>
            </a:rPr>
            <a:t>References</a:t>
          </a:r>
          <a:endParaRPr lang="en-US" sz="1700" kern="1200"/>
        </a:p>
      </dsp:txBody>
      <dsp:txXfrm>
        <a:off x="19904" y="4730583"/>
        <a:ext cx="4452794"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5EDA5-CC52-4AEA-8BA4-C1C4804A4A62}">
      <dsp:nvSpPr>
        <dsp:cNvPr id="0" name=""/>
        <dsp:cNvSpPr/>
      </dsp:nvSpPr>
      <dsp:spPr>
        <a:xfrm>
          <a:off x="0" y="2569"/>
          <a:ext cx="4492602"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D2014F20-C8BF-4C81-BF4D-2B85AE43D0EA}">
      <dsp:nvSpPr>
        <dsp:cNvPr id="0" name=""/>
        <dsp:cNvSpPr/>
      </dsp:nvSpPr>
      <dsp:spPr>
        <a:xfrm>
          <a:off x="0" y="2569"/>
          <a:ext cx="4492602" cy="1752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a:t>This project aims to formally </a:t>
          </a:r>
          <a:r>
            <a:rPr lang="en-US" sz="2800" kern="1200">
              <a:latin typeface="Century Schoolbook" panose="02040604050505020304"/>
            </a:rPr>
            <a:t>verifies the</a:t>
          </a:r>
          <a:r>
            <a:rPr lang="en-US" sz="2800" kern="1200"/>
            <a:t> </a:t>
          </a:r>
          <a:r>
            <a:rPr lang="en-US" sz="2800" kern="1200">
              <a:latin typeface="Century Schoolbook" panose="02040604050505020304"/>
            </a:rPr>
            <a:t>system</a:t>
          </a:r>
          <a:r>
            <a:rPr lang="en-US" sz="2800" kern="1200"/>
            <a:t> </a:t>
          </a:r>
          <a:r>
            <a:rPr lang="en-US" sz="2800" kern="1200">
              <a:latin typeface="Century Schoolbook" panose="02040604050505020304"/>
            </a:rPr>
            <a:t>that predicts</a:t>
          </a:r>
          <a:r>
            <a:rPr lang="en-US" sz="2800" kern="1200"/>
            <a:t> the score a team can make.</a:t>
          </a:r>
        </a:p>
      </dsp:txBody>
      <dsp:txXfrm>
        <a:off x="0" y="2569"/>
        <a:ext cx="4492602" cy="1752305"/>
      </dsp:txXfrm>
    </dsp:sp>
    <dsp:sp modelId="{13E92978-5423-4AE0-9A48-E685780E0898}">
      <dsp:nvSpPr>
        <dsp:cNvPr id="0" name=""/>
        <dsp:cNvSpPr/>
      </dsp:nvSpPr>
      <dsp:spPr>
        <a:xfrm>
          <a:off x="0" y="1754874"/>
          <a:ext cx="4492602" cy="0"/>
        </a:xfrm>
        <a:prstGeom prst="line">
          <a:avLst/>
        </a:prstGeom>
        <a:solidFill>
          <a:schemeClr val="accent2">
            <a:hueOff val="1357906"/>
            <a:satOff val="-10957"/>
            <a:lumOff val="1275"/>
            <a:alphaOff val="0"/>
          </a:schemeClr>
        </a:solidFill>
        <a:ln w="9525" cap="flat" cmpd="sng" algn="ctr">
          <a:solidFill>
            <a:schemeClr val="accent2">
              <a:hueOff val="1357906"/>
              <a:satOff val="-10957"/>
              <a:lumOff val="1275"/>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357906"/>
              <a:satOff val="-10957"/>
              <a:lumOff val="1275"/>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A192E616-70C9-406A-B898-956A5AC34D45}">
      <dsp:nvSpPr>
        <dsp:cNvPr id="0" name=""/>
        <dsp:cNvSpPr/>
      </dsp:nvSpPr>
      <dsp:spPr>
        <a:xfrm>
          <a:off x="0" y="1754874"/>
          <a:ext cx="4492602" cy="1752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a:latin typeface="Century Schoolbook" panose="02040604050505020304"/>
            </a:rPr>
            <a:t>This system</a:t>
          </a:r>
          <a:r>
            <a:rPr lang="en-US" sz="2800" kern="1200"/>
            <a:t> uses a Machine Learning Algorithm called Random Forest Regressor.</a:t>
          </a:r>
        </a:p>
      </dsp:txBody>
      <dsp:txXfrm>
        <a:off x="0" y="1754874"/>
        <a:ext cx="4492602" cy="1752305"/>
      </dsp:txXfrm>
    </dsp:sp>
    <dsp:sp modelId="{EF1628D7-7CF5-4CF5-9955-8C1F15191BDA}">
      <dsp:nvSpPr>
        <dsp:cNvPr id="0" name=""/>
        <dsp:cNvSpPr/>
      </dsp:nvSpPr>
      <dsp:spPr>
        <a:xfrm>
          <a:off x="0" y="3507179"/>
          <a:ext cx="4492602" cy="0"/>
        </a:xfrm>
        <a:prstGeom prst="line">
          <a:avLst/>
        </a:prstGeom>
        <a:solidFill>
          <a:schemeClr val="accent2">
            <a:hueOff val="2715812"/>
            <a:satOff val="-21913"/>
            <a:lumOff val="2549"/>
            <a:alphaOff val="0"/>
          </a:schemeClr>
        </a:solidFill>
        <a:ln w="9525" cap="flat" cmpd="sng" algn="ctr">
          <a:solidFill>
            <a:schemeClr val="accent2">
              <a:hueOff val="2715812"/>
              <a:satOff val="-21913"/>
              <a:lumOff val="2549"/>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2"/>
              <a:satOff val="-21913"/>
              <a:lumOff val="2549"/>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35C1421-643A-474E-AEE6-9ED1F9DFA958}">
      <dsp:nvSpPr>
        <dsp:cNvPr id="0" name=""/>
        <dsp:cNvSpPr/>
      </dsp:nvSpPr>
      <dsp:spPr>
        <a:xfrm>
          <a:off x="0" y="3507179"/>
          <a:ext cx="4492602" cy="1752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a:t>We will verify the system using </a:t>
          </a:r>
          <a:r>
            <a:rPr lang="en-US" sz="2800" kern="1200">
              <a:latin typeface="Century Schoolbook" panose="02040604050505020304"/>
            </a:rPr>
            <a:t>a Model</a:t>
          </a:r>
          <a:r>
            <a:rPr lang="en-US" sz="2800" kern="1200"/>
            <a:t> </a:t>
          </a:r>
          <a:r>
            <a:rPr lang="en-US" sz="2800" kern="1200">
              <a:latin typeface="Century Schoolbook" panose="02040604050505020304"/>
            </a:rPr>
            <a:t>Checking tool</a:t>
          </a:r>
          <a:r>
            <a:rPr lang="en-US" sz="2800" kern="1200"/>
            <a:t> called UPPAAL.</a:t>
          </a:r>
        </a:p>
      </dsp:txBody>
      <dsp:txXfrm>
        <a:off x="0" y="3507179"/>
        <a:ext cx="4492602" cy="17523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9B2B8-BBA3-4551-B5E5-DB47C3BFD291}">
      <dsp:nvSpPr>
        <dsp:cNvPr id="0" name=""/>
        <dsp:cNvSpPr/>
      </dsp:nvSpPr>
      <dsp:spPr>
        <a:xfrm>
          <a:off x="0" y="2569"/>
          <a:ext cx="4492602"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97CB594C-336A-4EAB-9A6C-302AB12D35B9}">
      <dsp:nvSpPr>
        <dsp:cNvPr id="0" name=""/>
        <dsp:cNvSpPr/>
      </dsp:nvSpPr>
      <dsp:spPr>
        <a:xfrm>
          <a:off x="0" y="2569"/>
          <a:ext cx="4492602" cy="1752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It is a method to verify the completeness of the system</a:t>
          </a:r>
          <a:r>
            <a:rPr lang="en-US" sz="1900" kern="1200">
              <a:latin typeface="Century Schoolbook" panose="02040604050505020304"/>
            </a:rPr>
            <a:t>.</a:t>
          </a:r>
          <a:endParaRPr lang="en-US" sz="1900" kern="1200"/>
        </a:p>
      </dsp:txBody>
      <dsp:txXfrm>
        <a:off x="0" y="2569"/>
        <a:ext cx="4492602" cy="1752305"/>
      </dsp:txXfrm>
    </dsp:sp>
    <dsp:sp modelId="{138726C2-C1CD-45DD-8D7C-B689B62FA785}">
      <dsp:nvSpPr>
        <dsp:cNvPr id="0" name=""/>
        <dsp:cNvSpPr/>
      </dsp:nvSpPr>
      <dsp:spPr>
        <a:xfrm>
          <a:off x="0" y="1754874"/>
          <a:ext cx="4492602" cy="0"/>
        </a:xfrm>
        <a:prstGeom prst="line">
          <a:avLst/>
        </a:prstGeom>
        <a:solidFill>
          <a:schemeClr val="accent2">
            <a:hueOff val="1357906"/>
            <a:satOff val="-10957"/>
            <a:lumOff val="1275"/>
            <a:alphaOff val="0"/>
          </a:schemeClr>
        </a:solidFill>
        <a:ln w="9525" cap="flat" cmpd="sng" algn="ctr">
          <a:solidFill>
            <a:schemeClr val="accent2">
              <a:hueOff val="1357906"/>
              <a:satOff val="-10957"/>
              <a:lumOff val="1275"/>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357906"/>
              <a:satOff val="-10957"/>
              <a:lumOff val="1275"/>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37AB04DB-B4D7-43F2-8EEC-BF606512F6CE}">
      <dsp:nvSpPr>
        <dsp:cNvPr id="0" name=""/>
        <dsp:cNvSpPr/>
      </dsp:nvSpPr>
      <dsp:spPr>
        <a:xfrm>
          <a:off x="0" y="1754874"/>
          <a:ext cx="4492602" cy="1752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It enables us to explore all possible future states from the current state</a:t>
          </a:r>
          <a:r>
            <a:rPr lang="en-US" sz="1900" kern="1200">
              <a:latin typeface="Century Schoolbook" panose="02040604050505020304"/>
            </a:rPr>
            <a:t>.</a:t>
          </a:r>
          <a:endParaRPr lang="en-US" sz="1900" kern="1200"/>
        </a:p>
      </dsp:txBody>
      <dsp:txXfrm>
        <a:off x="0" y="1754874"/>
        <a:ext cx="4492602" cy="1752305"/>
      </dsp:txXfrm>
    </dsp:sp>
    <dsp:sp modelId="{455CFD36-A86D-4E2E-8154-928388EA59C0}">
      <dsp:nvSpPr>
        <dsp:cNvPr id="0" name=""/>
        <dsp:cNvSpPr/>
      </dsp:nvSpPr>
      <dsp:spPr>
        <a:xfrm>
          <a:off x="0" y="3507179"/>
          <a:ext cx="4492602" cy="0"/>
        </a:xfrm>
        <a:prstGeom prst="line">
          <a:avLst/>
        </a:prstGeom>
        <a:solidFill>
          <a:schemeClr val="accent2">
            <a:hueOff val="2715812"/>
            <a:satOff val="-21913"/>
            <a:lumOff val="2549"/>
            <a:alphaOff val="0"/>
          </a:schemeClr>
        </a:solidFill>
        <a:ln w="9525" cap="flat" cmpd="sng" algn="ctr">
          <a:solidFill>
            <a:schemeClr val="accent2">
              <a:hueOff val="2715812"/>
              <a:satOff val="-21913"/>
              <a:lumOff val="2549"/>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2"/>
              <a:satOff val="-21913"/>
              <a:lumOff val="2549"/>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D8D3372C-0136-4F60-8E69-5E5AE5E7C0A5}">
      <dsp:nvSpPr>
        <dsp:cNvPr id="0" name=""/>
        <dsp:cNvSpPr/>
      </dsp:nvSpPr>
      <dsp:spPr>
        <a:xfrm>
          <a:off x="0" y="3507179"/>
          <a:ext cx="4492602" cy="1752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The model checker takes the model and the properties of the system as an input. The output of the model checker is true if the property is satisfied otherwise, it generates the counter example</a:t>
          </a:r>
        </a:p>
      </dsp:txBody>
      <dsp:txXfrm>
        <a:off x="0" y="3507179"/>
        <a:ext cx="4492602" cy="1752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2B3E3-7AD5-41CF-B794-3EC17C6686D6}">
      <dsp:nvSpPr>
        <dsp:cNvPr id="0" name=""/>
        <dsp:cNvSpPr/>
      </dsp:nvSpPr>
      <dsp:spPr>
        <a:xfrm>
          <a:off x="0" y="642"/>
          <a:ext cx="4492602"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E6CA3EEC-9C2B-4CDD-A547-3AEB5D8637F0}">
      <dsp:nvSpPr>
        <dsp:cNvPr id="0" name=""/>
        <dsp:cNvSpPr/>
      </dsp:nvSpPr>
      <dsp:spPr>
        <a:xfrm>
          <a:off x="0" y="642"/>
          <a:ext cx="4492602"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a:t>UPPAAL is a tool for modeling, validation and verification of real-time systems.</a:t>
          </a:r>
          <a:r>
            <a:rPr lang="en-US" sz="1700" kern="1200">
              <a:latin typeface="Century Schoolbook" panose="02040604050505020304"/>
            </a:rPr>
            <a:t> </a:t>
          </a:r>
          <a:endParaRPr lang="en-US" sz="1700" kern="1200"/>
        </a:p>
      </dsp:txBody>
      <dsp:txXfrm>
        <a:off x="0" y="642"/>
        <a:ext cx="4492602" cy="751538"/>
      </dsp:txXfrm>
    </dsp:sp>
    <dsp:sp modelId="{D8660439-F65B-4050-A9CB-F80FD4D2CA9B}">
      <dsp:nvSpPr>
        <dsp:cNvPr id="0" name=""/>
        <dsp:cNvSpPr/>
      </dsp:nvSpPr>
      <dsp:spPr>
        <a:xfrm>
          <a:off x="0" y="752180"/>
          <a:ext cx="4492602" cy="0"/>
        </a:xfrm>
        <a:prstGeom prst="line">
          <a:avLst/>
        </a:prstGeom>
        <a:solidFill>
          <a:schemeClr val="accent2">
            <a:hueOff val="452635"/>
            <a:satOff val="-3652"/>
            <a:lumOff val="425"/>
            <a:alphaOff val="0"/>
          </a:schemeClr>
        </a:solidFill>
        <a:ln w="9525" cap="flat" cmpd="sng" algn="ctr">
          <a:solidFill>
            <a:schemeClr val="accent2">
              <a:hueOff val="452635"/>
              <a:satOff val="-3652"/>
              <a:lumOff val="425"/>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452635"/>
              <a:satOff val="-3652"/>
              <a:lumOff val="425"/>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E71B744-3409-45DF-94DE-D5F12F310E56}">
      <dsp:nvSpPr>
        <dsp:cNvPr id="0" name=""/>
        <dsp:cNvSpPr/>
      </dsp:nvSpPr>
      <dsp:spPr>
        <a:xfrm>
          <a:off x="0" y="752180"/>
          <a:ext cx="4492602"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UPPAAL has 4 components</a:t>
          </a:r>
          <a:r>
            <a:rPr lang="en-US" sz="1700" kern="1200">
              <a:latin typeface="Century Schoolbook" panose="02040604050505020304"/>
            </a:rPr>
            <a:t>:</a:t>
          </a:r>
          <a:endParaRPr lang="en-US" sz="1700" kern="1200"/>
        </a:p>
      </dsp:txBody>
      <dsp:txXfrm>
        <a:off x="0" y="752180"/>
        <a:ext cx="4492602" cy="751538"/>
      </dsp:txXfrm>
    </dsp:sp>
    <dsp:sp modelId="{8C864618-6C52-40F1-8A07-A6369C016CA0}">
      <dsp:nvSpPr>
        <dsp:cNvPr id="0" name=""/>
        <dsp:cNvSpPr/>
      </dsp:nvSpPr>
      <dsp:spPr>
        <a:xfrm>
          <a:off x="0" y="1503719"/>
          <a:ext cx="4492602" cy="0"/>
        </a:xfrm>
        <a:prstGeom prst="line">
          <a:avLst/>
        </a:prstGeom>
        <a:solidFill>
          <a:schemeClr val="accent2">
            <a:hueOff val="905271"/>
            <a:satOff val="-7304"/>
            <a:lumOff val="850"/>
            <a:alphaOff val="0"/>
          </a:schemeClr>
        </a:solidFill>
        <a:ln w="9525" cap="flat" cmpd="sng" algn="ctr">
          <a:solidFill>
            <a:schemeClr val="accent2">
              <a:hueOff val="905271"/>
              <a:satOff val="-7304"/>
              <a:lumOff val="85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905271"/>
              <a:satOff val="-7304"/>
              <a:lumOff val="85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12F52AD2-C59A-4B68-95F6-5A1CA9014D41}">
      <dsp:nvSpPr>
        <dsp:cNvPr id="0" name=""/>
        <dsp:cNvSpPr/>
      </dsp:nvSpPr>
      <dsp:spPr>
        <a:xfrm>
          <a:off x="0" y="1503719"/>
          <a:ext cx="4492602"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Editor</a:t>
          </a:r>
        </a:p>
      </dsp:txBody>
      <dsp:txXfrm>
        <a:off x="0" y="1503719"/>
        <a:ext cx="4492602" cy="751538"/>
      </dsp:txXfrm>
    </dsp:sp>
    <dsp:sp modelId="{BFBC0435-7319-4660-A328-800E7DCCBC89}">
      <dsp:nvSpPr>
        <dsp:cNvPr id="0" name=""/>
        <dsp:cNvSpPr/>
      </dsp:nvSpPr>
      <dsp:spPr>
        <a:xfrm>
          <a:off x="0" y="2255257"/>
          <a:ext cx="4492602" cy="0"/>
        </a:xfrm>
        <a:prstGeom prst="line">
          <a:avLst/>
        </a:prstGeom>
        <a:solidFill>
          <a:schemeClr val="accent2">
            <a:hueOff val="1357906"/>
            <a:satOff val="-10957"/>
            <a:lumOff val="1275"/>
            <a:alphaOff val="0"/>
          </a:schemeClr>
        </a:solidFill>
        <a:ln w="9525" cap="flat" cmpd="sng" algn="ctr">
          <a:solidFill>
            <a:schemeClr val="accent2">
              <a:hueOff val="1357906"/>
              <a:satOff val="-10957"/>
              <a:lumOff val="1275"/>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357906"/>
              <a:satOff val="-10957"/>
              <a:lumOff val="1275"/>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84695D09-BCB1-4A6B-9642-AFF90331ABF4}">
      <dsp:nvSpPr>
        <dsp:cNvPr id="0" name=""/>
        <dsp:cNvSpPr/>
      </dsp:nvSpPr>
      <dsp:spPr>
        <a:xfrm>
          <a:off x="0" y="2255257"/>
          <a:ext cx="4492602"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Simulator</a:t>
          </a:r>
        </a:p>
      </dsp:txBody>
      <dsp:txXfrm>
        <a:off x="0" y="2255257"/>
        <a:ext cx="4492602" cy="751538"/>
      </dsp:txXfrm>
    </dsp:sp>
    <dsp:sp modelId="{3EA8A197-E11E-4772-8802-3B18814DAC9C}">
      <dsp:nvSpPr>
        <dsp:cNvPr id="0" name=""/>
        <dsp:cNvSpPr/>
      </dsp:nvSpPr>
      <dsp:spPr>
        <a:xfrm>
          <a:off x="0" y="3006796"/>
          <a:ext cx="4492602" cy="0"/>
        </a:xfrm>
        <a:prstGeom prst="line">
          <a:avLst/>
        </a:prstGeom>
        <a:solidFill>
          <a:schemeClr val="accent2">
            <a:hueOff val="1810541"/>
            <a:satOff val="-14609"/>
            <a:lumOff val="1699"/>
            <a:alphaOff val="0"/>
          </a:schemeClr>
        </a:solidFill>
        <a:ln w="9525" cap="flat" cmpd="sng" algn="ctr">
          <a:solidFill>
            <a:schemeClr val="accent2">
              <a:hueOff val="1810541"/>
              <a:satOff val="-14609"/>
              <a:lumOff val="1699"/>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810541"/>
              <a:satOff val="-14609"/>
              <a:lumOff val="1699"/>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E14B1E7-CF94-4BAE-9C11-A2FCDCC2FABB}">
      <dsp:nvSpPr>
        <dsp:cNvPr id="0" name=""/>
        <dsp:cNvSpPr/>
      </dsp:nvSpPr>
      <dsp:spPr>
        <a:xfrm>
          <a:off x="0" y="3006796"/>
          <a:ext cx="4492602"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Concrete Simulator</a:t>
          </a:r>
        </a:p>
      </dsp:txBody>
      <dsp:txXfrm>
        <a:off x="0" y="3006796"/>
        <a:ext cx="4492602" cy="751538"/>
      </dsp:txXfrm>
    </dsp:sp>
    <dsp:sp modelId="{2C77690D-0574-4687-BCC5-B1B776354D2F}">
      <dsp:nvSpPr>
        <dsp:cNvPr id="0" name=""/>
        <dsp:cNvSpPr/>
      </dsp:nvSpPr>
      <dsp:spPr>
        <a:xfrm>
          <a:off x="0" y="3758334"/>
          <a:ext cx="4492602" cy="0"/>
        </a:xfrm>
        <a:prstGeom prst="line">
          <a:avLst/>
        </a:prstGeom>
        <a:solidFill>
          <a:schemeClr val="accent2">
            <a:hueOff val="2263177"/>
            <a:satOff val="-18261"/>
            <a:lumOff val="2124"/>
            <a:alphaOff val="0"/>
          </a:schemeClr>
        </a:solidFill>
        <a:ln w="9525" cap="flat" cmpd="sng" algn="ctr">
          <a:solidFill>
            <a:schemeClr val="accent2">
              <a:hueOff val="2263177"/>
              <a:satOff val="-18261"/>
              <a:lumOff val="2124"/>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263177"/>
              <a:satOff val="-18261"/>
              <a:lumOff val="2124"/>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6065947E-D5A4-4A1B-9468-E06C5147DFF7}">
      <dsp:nvSpPr>
        <dsp:cNvPr id="0" name=""/>
        <dsp:cNvSpPr/>
      </dsp:nvSpPr>
      <dsp:spPr>
        <a:xfrm>
          <a:off x="0" y="3758334"/>
          <a:ext cx="4492602"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Verifier</a:t>
          </a:r>
        </a:p>
      </dsp:txBody>
      <dsp:txXfrm>
        <a:off x="0" y="3758334"/>
        <a:ext cx="4492602" cy="751538"/>
      </dsp:txXfrm>
    </dsp:sp>
    <dsp:sp modelId="{144DC3EB-CB9B-4AA7-B0FE-BA2ECC6D2317}">
      <dsp:nvSpPr>
        <dsp:cNvPr id="0" name=""/>
        <dsp:cNvSpPr/>
      </dsp:nvSpPr>
      <dsp:spPr>
        <a:xfrm>
          <a:off x="0" y="4509873"/>
          <a:ext cx="4492602" cy="0"/>
        </a:xfrm>
        <a:prstGeom prst="line">
          <a:avLst/>
        </a:prstGeom>
        <a:solidFill>
          <a:schemeClr val="accent2">
            <a:hueOff val="2715812"/>
            <a:satOff val="-21913"/>
            <a:lumOff val="2549"/>
            <a:alphaOff val="0"/>
          </a:schemeClr>
        </a:solidFill>
        <a:ln w="9525" cap="flat" cmpd="sng" algn="ctr">
          <a:solidFill>
            <a:schemeClr val="accent2">
              <a:hueOff val="2715812"/>
              <a:satOff val="-21913"/>
              <a:lumOff val="2549"/>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2"/>
              <a:satOff val="-21913"/>
              <a:lumOff val="2549"/>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2F1CA6F-AA96-4D22-94D3-6FE076458847}">
      <dsp:nvSpPr>
        <dsp:cNvPr id="0" name=""/>
        <dsp:cNvSpPr/>
      </dsp:nvSpPr>
      <dsp:spPr>
        <a:xfrm>
          <a:off x="0" y="4509873"/>
          <a:ext cx="4492602"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We aim to verify the completeness of the system by applying model checking.</a:t>
          </a:r>
        </a:p>
      </dsp:txBody>
      <dsp:txXfrm>
        <a:off x="0" y="4509873"/>
        <a:ext cx="4492602" cy="7515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0F954-A0DF-4B46-85F7-A849A7A3675F}">
      <dsp:nvSpPr>
        <dsp:cNvPr id="0" name=""/>
        <dsp:cNvSpPr/>
      </dsp:nvSpPr>
      <dsp:spPr>
        <a:xfrm>
          <a:off x="0" y="642"/>
          <a:ext cx="4492602"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16F34AA5-BB6C-4E1F-BD10-5D853120F36C}">
      <dsp:nvSpPr>
        <dsp:cNvPr id="0" name=""/>
        <dsp:cNvSpPr/>
      </dsp:nvSpPr>
      <dsp:spPr>
        <a:xfrm>
          <a:off x="0" y="642"/>
          <a:ext cx="4492602"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In UPPAAL, we </a:t>
          </a:r>
          <a:r>
            <a:rPr lang="en-US" sz="1600" kern="1200">
              <a:latin typeface="Century Schoolbook" panose="02040604050505020304"/>
            </a:rPr>
            <a:t>model</a:t>
          </a:r>
          <a:r>
            <a:rPr lang="en-US" sz="1600" kern="1200"/>
            <a:t> using Network of Timed Automata.</a:t>
          </a:r>
        </a:p>
      </dsp:txBody>
      <dsp:txXfrm>
        <a:off x="0" y="642"/>
        <a:ext cx="4492602" cy="584529"/>
      </dsp:txXfrm>
    </dsp:sp>
    <dsp:sp modelId="{C60C598F-8A96-4139-9662-5453135DD7B1}">
      <dsp:nvSpPr>
        <dsp:cNvPr id="0" name=""/>
        <dsp:cNvSpPr/>
      </dsp:nvSpPr>
      <dsp:spPr>
        <a:xfrm>
          <a:off x="0" y="585172"/>
          <a:ext cx="4492602" cy="0"/>
        </a:xfrm>
        <a:prstGeom prst="line">
          <a:avLst/>
        </a:prstGeom>
        <a:solidFill>
          <a:schemeClr val="accent2">
            <a:hueOff val="339477"/>
            <a:satOff val="-2739"/>
            <a:lumOff val="319"/>
            <a:alphaOff val="0"/>
          </a:schemeClr>
        </a:solidFill>
        <a:ln w="9525" cap="flat" cmpd="sng" algn="ctr">
          <a:solidFill>
            <a:schemeClr val="accent2">
              <a:hueOff val="339477"/>
              <a:satOff val="-2739"/>
              <a:lumOff val="319"/>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339477"/>
              <a:satOff val="-2739"/>
              <a:lumOff val="319"/>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EE471316-B13D-4E34-B511-A29F297B48F9}">
      <dsp:nvSpPr>
        <dsp:cNvPr id="0" name=""/>
        <dsp:cNvSpPr/>
      </dsp:nvSpPr>
      <dsp:spPr>
        <a:xfrm>
          <a:off x="0" y="585172"/>
          <a:ext cx="4492602"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Generally</a:t>
          </a:r>
          <a:r>
            <a:rPr lang="en-US" sz="1600" kern="1200">
              <a:latin typeface="Century Schoolbook" panose="02040604050505020304"/>
            </a:rPr>
            <a:t>,</a:t>
          </a:r>
          <a:r>
            <a:rPr lang="en-US" sz="1600" kern="1200"/>
            <a:t> we put each process in a template</a:t>
          </a:r>
          <a:r>
            <a:rPr lang="en-US" sz="1600" kern="1200">
              <a:latin typeface="Century Schoolbook" panose="02040604050505020304"/>
            </a:rPr>
            <a:t>.</a:t>
          </a:r>
        </a:p>
      </dsp:txBody>
      <dsp:txXfrm>
        <a:off x="0" y="585172"/>
        <a:ext cx="4492602" cy="584529"/>
      </dsp:txXfrm>
    </dsp:sp>
    <dsp:sp modelId="{E5161E4C-F49A-475B-9CD5-FA875EE2CC89}">
      <dsp:nvSpPr>
        <dsp:cNvPr id="0" name=""/>
        <dsp:cNvSpPr/>
      </dsp:nvSpPr>
      <dsp:spPr>
        <a:xfrm>
          <a:off x="0" y="1169702"/>
          <a:ext cx="4492602" cy="0"/>
        </a:xfrm>
        <a:prstGeom prst="line">
          <a:avLst/>
        </a:prstGeom>
        <a:solidFill>
          <a:schemeClr val="accent2">
            <a:hueOff val="678953"/>
            <a:satOff val="-5478"/>
            <a:lumOff val="637"/>
            <a:alphaOff val="0"/>
          </a:schemeClr>
        </a:solidFill>
        <a:ln w="9525" cap="flat" cmpd="sng" algn="ctr">
          <a:solidFill>
            <a:schemeClr val="accent2">
              <a:hueOff val="678953"/>
              <a:satOff val="-5478"/>
              <a:lumOff val="637"/>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678953"/>
              <a:satOff val="-5478"/>
              <a:lumOff val="637"/>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EFB11331-A9A0-46C2-A307-C8D3BCE08345}">
      <dsp:nvSpPr>
        <dsp:cNvPr id="0" name=""/>
        <dsp:cNvSpPr/>
      </dsp:nvSpPr>
      <dsp:spPr>
        <a:xfrm>
          <a:off x="0" y="1169702"/>
          <a:ext cx="4492602"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Templates consists of Locations and the </a:t>
          </a:r>
          <a:r>
            <a:rPr lang="en-US" sz="1600" kern="1200">
              <a:latin typeface="Century Schoolbook" panose="02040604050505020304"/>
            </a:rPr>
            <a:t>Edges</a:t>
          </a:r>
          <a:r>
            <a:rPr lang="en-US" sz="1600" kern="1200"/>
            <a:t> connecting the locations</a:t>
          </a:r>
          <a:r>
            <a:rPr lang="en-US" sz="1600" kern="1200">
              <a:latin typeface="Century Schoolbook" panose="02040604050505020304"/>
            </a:rPr>
            <a:t>.</a:t>
          </a:r>
          <a:endParaRPr lang="en-US" sz="1600" kern="1200"/>
        </a:p>
      </dsp:txBody>
      <dsp:txXfrm>
        <a:off x="0" y="1169702"/>
        <a:ext cx="4492602" cy="584529"/>
      </dsp:txXfrm>
    </dsp:sp>
    <dsp:sp modelId="{7E2D7BBC-F127-4133-89B3-677E627EB19F}">
      <dsp:nvSpPr>
        <dsp:cNvPr id="0" name=""/>
        <dsp:cNvSpPr/>
      </dsp:nvSpPr>
      <dsp:spPr>
        <a:xfrm>
          <a:off x="0" y="1754232"/>
          <a:ext cx="4492602" cy="0"/>
        </a:xfrm>
        <a:prstGeom prst="line">
          <a:avLst/>
        </a:prstGeom>
        <a:solidFill>
          <a:schemeClr val="accent2">
            <a:hueOff val="1018430"/>
            <a:satOff val="-8217"/>
            <a:lumOff val="956"/>
            <a:alphaOff val="0"/>
          </a:schemeClr>
        </a:solidFill>
        <a:ln w="9525" cap="flat" cmpd="sng" algn="ctr">
          <a:solidFill>
            <a:schemeClr val="accent2">
              <a:hueOff val="1018430"/>
              <a:satOff val="-8217"/>
              <a:lumOff val="956"/>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018430"/>
              <a:satOff val="-8217"/>
              <a:lumOff val="956"/>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AE810FF-0167-47A8-A9B3-001E4F0AC3E6}">
      <dsp:nvSpPr>
        <dsp:cNvPr id="0" name=""/>
        <dsp:cNvSpPr/>
      </dsp:nvSpPr>
      <dsp:spPr>
        <a:xfrm>
          <a:off x="0" y="1754232"/>
          <a:ext cx="4492602"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Channels provides the synchronization among</a:t>
          </a:r>
          <a:r>
            <a:rPr lang="en-US" sz="1600" kern="1200">
              <a:latin typeface="Century Schoolbook" panose="02040604050505020304"/>
            </a:rPr>
            <a:t> </a:t>
          </a:r>
          <a:r>
            <a:rPr lang="en-US" sz="1600" kern="1200"/>
            <a:t> processes</a:t>
          </a:r>
        </a:p>
      </dsp:txBody>
      <dsp:txXfrm>
        <a:off x="0" y="1754232"/>
        <a:ext cx="4492602" cy="584529"/>
      </dsp:txXfrm>
    </dsp:sp>
    <dsp:sp modelId="{821CD2EB-6760-4214-9781-E9CE0FB1D7AB}">
      <dsp:nvSpPr>
        <dsp:cNvPr id="0" name=""/>
        <dsp:cNvSpPr/>
      </dsp:nvSpPr>
      <dsp:spPr>
        <a:xfrm>
          <a:off x="0" y="2338762"/>
          <a:ext cx="4492602" cy="0"/>
        </a:xfrm>
        <a:prstGeom prst="line">
          <a:avLst/>
        </a:prstGeom>
        <a:solidFill>
          <a:schemeClr val="accent2">
            <a:hueOff val="1357906"/>
            <a:satOff val="-10957"/>
            <a:lumOff val="1275"/>
            <a:alphaOff val="0"/>
          </a:schemeClr>
        </a:solidFill>
        <a:ln w="9525" cap="flat" cmpd="sng" algn="ctr">
          <a:solidFill>
            <a:schemeClr val="accent2">
              <a:hueOff val="1357906"/>
              <a:satOff val="-10957"/>
              <a:lumOff val="1275"/>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357906"/>
              <a:satOff val="-10957"/>
              <a:lumOff val="1275"/>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E259302B-0682-46CE-8073-B9BAE1E83734}">
      <dsp:nvSpPr>
        <dsp:cNvPr id="0" name=""/>
        <dsp:cNvSpPr/>
      </dsp:nvSpPr>
      <dsp:spPr>
        <a:xfrm>
          <a:off x="0" y="2338762"/>
          <a:ext cx="4492602"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Century Schoolbook" panose="02040604050505020304"/>
            </a:rPr>
            <a:t>We have</a:t>
          </a:r>
          <a:r>
            <a:rPr lang="en-US" sz="1600" kern="1200"/>
            <a:t> converted the IPL Score prediction system into 4 templates</a:t>
          </a:r>
          <a:r>
            <a:rPr lang="en-US" sz="1600" kern="1200">
              <a:latin typeface="Century Schoolbook" panose="02040604050505020304"/>
            </a:rPr>
            <a:t>:  </a:t>
          </a:r>
          <a:endParaRPr lang="en-US" sz="1600" kern="1200"/>
        </a:p>
      </dsp:txBody>
      <dsp:txXfrm>
        <a:off x="0" y="2338762"/>
        <a:ext cx="4492602" cy="584529"/>
      </dsp:txXfrm>
    </dsp:sp>
    <dsp:sp modelId="{9EAA4A93-2CDD-4397-B94C-8D40AC4C6F59}">
      <dsp:nvSpPr>
        <dsp:cNvPr id="0" name=""/>
        <dsp:cNvSpPr/>
      </dsp:nvSpPr>
      <dsp:spPr>
        <a:xfrm>
          <a:off x="0" y="2923291"/>
          <a:ext cx="4492602" cy="0"/>
        </a:xfrm>
        <a:prstGeom prst="line">
          <a:avLst/>
        </a:prstGeom>
        <a:solidFill>
          <a:schemeClr val="accent2">
            <a:hueOff val="1697383"/>
            <a:satOff val="-13696"/>
            <a:lumOff val="1593"/>
            <a:alphaOff val="0"/>
          </a:schemeClr>
        </a:solidFill>
        <a:ln w="9525" cap="flat" cmpd="sng" algn="ctr">
          <a:solidFill>
            <a:schemeClr val="accent2">
              <a:hueOff val="1697383"/>
              <a:satOff val="-13696"/>
              <a:lumOff val="1593"/>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697383"/>
              <a:satOff val="-13696"/>
              <a:lumOff val="1593"/>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DA4DBE8E-AAA0-4C18-BD94-094C4A3ED266}">
      <dsp:nvSpPr>
        <dsp:cNvPr id="0" name=""/>
        <dsp:cNvSpPr/>
      </dsp:nvSpPr>
      <dsp:spPr>
        <a:xfrm>
          <a:off x="0" y="2923291"/>
          <a:ext cx="4492602"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User Interface,</a:t>
          </a:r>
        </a:p>
      </dsp:txBody>
      <dsp:txXfrm>
        <a:off x="0" y="2923291"/>
        <a:ext cx="4492602" cy="584529"/>
      </dsp:txXfrm>
    </dsp:sp>
    <dsp:sp modelId="{59362851-D709-4D32-964D-2C06AD1A948C}">
      <dsp:nvSpPr>
        <dsp:cNvPr id="0" name=""/>
        <dsp:cNvSpPr/>
      </dsp:nvSpPr>
      <dsp:spPr>
        <a:xfrm>
          <a:off x="0" y="3507821"/>
          <a:ext cx="4492602" cy="0"/>
        </a:xfrm>
        <a:prstGeom prst="line">
          <a:avLst/>
        </a:prstGeom>
        <a:solidFill>
          <a:schemeClr val="accent2">
            <a:hueOff val="2036859"/>
            <a:satOff val="-16435"/>
            <a:lumOff val="1912"/>
            <a:alphaOff val="0"/>
          </a:schemeClr>
        </a:solidFill>
        <a:ln w="9525" cap="flat" cmpd="sng" algn="ctr">
          <a:solidFill>
            <a:schemeClr val="accent2">
              <a:hueOff val="2036859"/>
              <a:satOff val="-16435"/>
              <a:lumOff val="1912"/>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036859"/>
              <a:satOff val="-16435"/>
              <a:lumOff val="1912"/>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98693550-6420-40D5-A608-528E4E07CE47}">
      <dsp:nvSpPr>
        <dsp:cNvPr id="0" name=""/>
        <dsp:cNvSpPr/>
      </dsp:nvSpPr>
      <dsp:spPr>
        <a:xfrm>
          <a:off x="0" y="3507821"/>
          <a:ext cx="4492602"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Training</a:t>
          </a:r>
          <a:r>
            <a:rPr lang="en-US" sz="1600" kern="1200">
              <a:latin typeface="Century Schoolbook" panose="02040604050505020304"/>
            </a:rPr>
            <a:t>,</a:t>
          </a:r>
          <a:endParaRPr lang="en-US" sz="1600" kern="1200"/>
        </a:p>
      </dsp:txBody>
      <dsp:txXfrm>
        <a:off x="0" y="3507821"/>
        <a:ext cx="4492602" cy="584529"/>
      </dsp:txXfrm>
    </dsp:sp>
    <dsp:sp modelId="{550057A8-5298-4AE3-A97D-47A3AB341119}">
      <dsp:nvSpPr>
        <dsp:cNvPr id="0" name=""/>
        <dsp:cNvSpPr/>
      </dsp:nvSpPr>
      <dsp:spPr>
        <a:xfrm>
          <a:off x="0" y="4092351"/>
          <a:ext cx="4492602" cy="0"/>
        </a:xfrm>
        <a:prstGeom prst="line">
          <a:avLst/>
        </a:prstGeom>
        <a:solidFill>
          <a:schemeClr val="accent2">
            <a:hueOff val="2376335"/>
            <a:satOff val="-19174"/>
            <a:lumOff val="2230"/>
            <a:alphaOff val="0"/>
          </a:schemeClr>
        </a:solidFill>
        <a:ln w="9525" cap="flat" cmpd="sng" algn="ctr">
          <a:solidFill>
            <a:schemeClr val="accent2">
              <a:hueOff val="2376335"/>
              <a:satOff val="-19174"/>
              <a:lumOff val="223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376335"/>
              <a:satOff val="-19174"/>
              <a:lumOff val="223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AC591811-FAEC-4E27-B78A-0D97388FE5E5}">
      <dsp:nvSpPr>
        <dsp:cNvPr id="0" name=""/>
        <dsp:cNvSpPr/>
      </dsp:nvSpPr>
      <dsp:spPr>
        <a:xfrm>
          <a:off x="0" y="4092351"/>
          <a:ext cx="4492602"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Data Cleaning</a:t>
          </a:r>
          <a:r>
            <a:rPr lang="en-US" sz="1600" kern="1200">
              <a:latin typeface="Century Schoolbook" panose="02040604050505020304"/>
            </a:rPr>
            <a:t>,</a:t>
          </a:r>
          <a:endParaRPr lang="en-US" sz="1600" kern="1200"/>
        </a:p>
      </dsp:txBody>
      <dsp:txXfrm>
        <a:off x="0" y="4092351"/>
        <a:ext cx="4492602" cy="584529"/>
      </dsp:txXfrm>
    </dsp:sp>
    <dsp:sp modelId="{72B99AB9-04C7-4F6D-ACA1-7DB0DD365987}">
      <dsp:nvSpPr>
        <dsp:cNvPr id="0" name=""/>
        <dsp:cNvSpPr/>
      </dsp:nvSpPr>
      <dsp:spPr>
        <a:xfrm>
          <a:off x="0" y="4676881"/>
          <a:ext cx="4492602" cy="0"/>
        </a:xfrm>
        <a:prstGeom prst="line">
          <a:avLst/>
        </a:prstGeom>
        <a:solidFill>
          <a:schemeClr val="accent2">
            <a:hueOff val="2715812"/>
            <a:satOff val="-21913"/>
            <a:lumOff val="2549"/>
            <a:alphaOff val="0"/>
          </a:schemeClr>
        </a:solidFill>
        <a:ln w="9525" cap="flat" cmpd="sng" algn="ctr">
          <a:solidFill>
            <a:schemeClr val="accent2">
              <a:hueOff val="2715812"/>
              <a:satOff val="-21913"/>
              <a:lumOff val="2549"/>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2"/>
              <a:satOff val="-21913"/>
              <a:lumOff val="2549"/>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FBC835F9-C4FE-4D5B-A040-8B436E2AF0D3}">
      <dsp:nvSpPr>
        <dsp:cNvPr id="0" name=""/>
        <dsp:cNvSpPr/>
      </dsp:nvSpPr>
      <dsp:spPr>
        <a:xfrm>
          <a:off x="0" y="4676881"/>
          <a:ext cx="4492602"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Random Forest</a:t>
          </a:r>
          <a:r>
            <a:rPr lang="en-US" sz="1600" kern="1200">
              <a:latin typeface="Century Schoolbook" panose="02040604050505020304"/>
            </a:rPr>
            <a:t>.</a:t>
          </a:r>
          <a:endParaRPr lang="en-US" sz="1600" kern="1200"/>
        </a:p>
      </dsp:txBody>
      <dsp:txXfrm>
        <a:off x="0" y="4676881"/>
        <a:ext cx="4492602" cy="5845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1C8A-D36D-4526-83B8-914ADFC1B0E5}">
      <dsp:nvSpPr>
        <dsp:cNvPr id="0" name=""/>
        <dsp:cNvSpPr/>
      </dsp:nvSpPr>
      <dsp:spPr>
        <a:xfrm>
          <a:off x="0" y="0"/>
          <a:ext cx="4492602"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E155A903-47E0-446F-9BEE-DB1AAF7D09CF}">
      <dsp:nvSpPr>
        <dsp:cNvPr id="0" name=""/>
        <dsp:cNvSpPr/>
      </dsp:nvSpPr>
      <dsp:spPr>
        <a:xfrm>
          <a:off x="0" y="0"/>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t>System starts at the User Inteface channel.</a:t>
          </a:r>
          <a:endParaRPr lang="en-US" sz="2000" kern="1200"/>
        </a:p>
      </dsp:txBody>
      <dsp:txXfrm>
        <a:off x="0" y="0"/>
        <a:ext cx="4492602" cy="1315513"/>
      </dsp:txXfrm>
    </dsp:sp>
    <dsp:sp modelId="{70F1AF72-156C-4200-B6E9-E6FFBB55C832}">
      <dsp:nvSpPr>
        <dsp:cNvPr id="0" name=""/>
        <dsp:cNvSpPr/>
      </dsp:nvSpPr>
      <dsp:spPr>
        <a:xfrm>
          <a:off x="0" y="1315513"/>
          <a:ext cx="4492602" cy="0"/>
        </a:xfrm>
        <a:prstGeom prst="line">
          <a:avLst/>
        </a:prstGeom>
        <a:solidFill>
          <a:schemeClr val="accent2">
            <a:hueOff val="905271"/>
            <a:satOff val="-7304"/>
            <a:lumOff val="850"/>
            <a:alphaOff val="0"/>
          </a:schemeClr>
        </a:solidFill>
        <a:ln w="9525" cap="flat" cmpd="sng" algn="ctr">
          <a:solidFill>
            <a:schemeClr val="accent2">
              <a:hueOff val="905271"/>
              <a:satOff val="-7304"/>
              <a:lumOff val="85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905271"/>
              <a:satOff val="-7304"/>
              <a:lumOff val="85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80F4475C-126D-4D02-8E4D-A8F3A272E434}">
      <dsp:nvSpPr>
        <dsp:cNvPr id="0" name=""/>
        <dsp:cNvSpPr/>
      </dsp:nvSpPr>
      <dsp:spPr>
        <a:xfrm>
          <a:off x="0" y="1315513"/>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baseline="0">
              <a:latin typeface="Century Schoolbook" panose="02040604050505020304"/>
            </a:rPr>
            <a:t>Once the user selects and inputs the valid data in all the fields it enters the training channel.</a:t>
          </a:r>
          <a:endParaRPr lang="en-US" sz="2000" kern="1200"/>
        </a:p>
      </dsp:txBody>
      <dsp:txXfrm>
        <a:off x="0" y="1315513"/>
        <a:ext cx="4492602" cy="1315513"/>
      </dsp:txXfrm>
    </dsp:sp>
    <dsp:sp modelId="{91688B09-E7C5-4F6A-A301-A638DDCAA604}">
      <dsp:nvSpPr>
        <dsp:cNvPr id="0" name=""/>
        <dsp:cNvSpPr/>
      </dsp:nvSpPr>
      <dsp:spPr>
        <a:xfrm>
          <a:off x="0" y="2631026"/>
          <a:ext cx="4492602" cy="0"/>
        </a:xfrm>
        <a:prstGeom prst="line">
          <a:avLst/>
        </a:prstGeom>
        <a:solidFill>
          <a:schemeClr val="accent2">
            <a:hueOff val="1810541"/>
            <a:satOff val="-14609"/>
            <a:lumOff val="1699"/>
            <a:alphaOff val="0"/>
          </a:schemeClr>
        </a:solidFill>
        <a:ln w="9525" cap="flat" cmpd="sng" algn="ctr">
          <a:solidFill>
            <a:schemeClr val="accent2">
              <a:hueOff val="1810541"/>
              <a:satOff val="-14609"/>
              <a:lumOff val="1699"/>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1810541"/>
              <a:satOff val="-14609"/>
              <a:lumOff val="1699"/>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62F7188C-AFC0-411D-8EA7-62569A0E5FFE}">
      <dsp:nvSpPr>
        <dsp:cNvPr id="0" name=""/>
        <dsp:cNvSpPr/>
      </dsp:nvSpPr>
      <dsp:spPr>
        <a:xfrm>
          <a:off x="0" y="2631026"/>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baseline="0">
              <a:latin typeface="Century Schoolbook" panose="02040604050505020304"/>
            </a:rPr>
            <a:t>The</a:t>
          </a:r>
          <a:r>
            <a:rPr lang="en-US" sz="2000" kern="1200" baseline="0"/>
            <a:t> data cleaning state</a:t>
          </a:r>
          <a:r>
            <a:rPr lang="en-US" sz="2000" kern="1200" baseline="0">
              <a:latin typeface="Century Schoolbook" panose="02040604050505020304"/>
            </a:rPr>
            <a:t> in training</a:t>
          </a:r>
          <a:r>
            <a:rPr lang="en-US" sz="2000" kern="1200" baseline="0"/>
            <a:t> </a:t>
          </a:r>
          <a:r>
            <a:rPr lang="en-US" sz="2000" kern="1200" baseline="0">
              <a:latin typeface="Century Schoolbook" panose="02040604050505020304"/>
            </a:rPr>
            <a:t>channel </a:t>
          </a:r>
          <a:r>
            <a:rPr lang="en-US" sz="2000" kern="1200" baseline="0"/>
            <a:t>will call data cleaning channel and returns the results to training channel.</a:t>
          </a:r>
          <a:endParaRPr lang="en-US" sz="2000" kern="1200" baseline="0">
            <a:latin typeface="Century Schoolbook" panose="02040604050505020304"/>
          </a:endParaRPr>
        </a:p>
      </dsp:txBody>
      <dsp:txXfrm>
        <a:off x="0" y="2631026"/>
        <a:ext cx="4492602" cy="1315513"/>
      </dsp:txXfrm>
    </dsp:sp>
    <dsp:sp modelId="{ACF66096-7869-4F48-934F-82D9882DF515}">
      <dsp:nvSpPr>
        <dsp:cNvPr id="0" name=""/>
        <dsp:cNvSpPr/>
      </dsp:nvSpPr>
      <dsp:spPr>
        <a:xfrm>
          <a:off x="0" y="3946540"/>
          <a:ext cx="4492602" cy="0"/>
        </a:xfrm>
        <a:prstGeom prst="line">
          <a:avLst/>
        </a:prstGeom>
        <a:solidFill>
          <a:schemeClr val="accent2">
            <a:hueOff val="2715812"/>
            <a:satOff val="-21913"/>
            <a:lumOff val="2549"/>
            <a:alphaOff val="0"/>
          </a:schemeClr>
        </a:solidFill>
        <a:ln w="9525" cap="flat" cmpd="sng" algn="ctr">
          <a:solidFill>
            <a:schemeClr val="accent2">
              <a:hueOff val="2715812"/>
              <a:satOff val="-21913"/>
              <a:lumOff val="2549"/>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2"/>
              <a:satOff val="-21913"/>
              <a:lumOff val="2549"/>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6D61EEC-F500-434A-93C7-45B37846575F}">
      <dsp:nvSpPr>
        <dsp:cNvPr id="0" name=""/>
        <dsp:cNvSpPr/>
      </dsp:nvSpPr>
      <dsp:spPr>
        <a:xfrm>
          <a:off x="0" y="3946540"/>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a:latin typeface="Century Schoolbook" panose="02040604050505020304"/>
            </a:rPr>
            <a:t>The random forest channel will be initiated after the splitting state where the dataset is splitted in to training and testing data sets.</a:t>
          </a:r>
        </a:p>
      </dsp:txBody>
      <dsp:txXfrm>
        <a:off x="0" y="3946540"/>
        <a:ext cx="4492602" cy="13155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3CC87-1716-4197-B133-5A4819CA650E}">
      <dsp:nvSpPr>
        <dsp:cNvPr id="0" name=""/>
        <dsp:cNvSpPr/>
      </dsp:nvSpPr>
      <dsp:spPr>
        <a:xfrm>
          <a:off x="0" y="79527"/>
          <a:ext cx="4492602" cy="2515500"/>
        </a:xfrm>
        <a:prstGeom prst="roundRect">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simulator is a validation tool that enables examination of the possible dynamic executions of a system during early design (or modeling) stages. </a:t>
          </a:r>
        </a:p>
      </dsp:txBody>
      <dsp:txXfrm>
        <a:off x="122797" y="202324"/>
        <a:ext cx="4247008" cy="2269906"/>
      </dsp:txXfrm>
    </dsp:sp>
    <dsp:sp modelId="{E9A9D0E4-4DE2-4ED8-A1E6-C8988C802D48}">
      <dsp:nvSpPr>
        <dsp:cNvPr id="0" name=""/>
        <dsp:cNvSpPr/>
      </dsp:nvSpPr>
      <dsp:spPr>
        <a:xfrm>
          <a:off x="0" y="2667027"/>
          <a:ext cx="4492602" cy="2515500"/>
        </a:xfrm>
        <a:prstGeom prst="roundRect">
          <a:avLst/>
        </a:prstGeom>
        <a:solidFill>
          <a:schemeClr val="accent2">
            <a:hueOff val="2715812"/>
            <a:satOff val="-21913"/>
            <a:lumOff val="254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2"/>
              <a:satOff val="-21913"/>
              <a:lumOff val="254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simulator enables to visualize executions through simulation trace and message sequence chart. </a:t>
          </a:r>
        </a:p>
      </dsp:txBody>
      <dsp:txXfrm>
        <a:off x="122797" y="2789824"/>
        <a:ext cx="4247008" cy="22699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5CAEA1-044C-47DF-BF29-0A09E4698AB8}" type="datetimeFigureOut">
              <a:rPr lang="en-US" smtClean="0"/>
              <a:pPr/>
              <a:t>4/28/2022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141A7F-D46B-4F41-B62F-BE9E1F8E810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8418195" y="0"/>
            <a:ext cx="73152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6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Rectangle 6"/>
          <p:cNvSpPr/>
          <p:nvPr/>
        </p:nvSpPr>
        <p:spPr>
          <a:xfrm>
            <a:off x="0" y="0"/>
            <a:ext cx="3429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A52BE8C1-7313-4B1A-A522-D273E7A21E89}" type="datetimeFigureOut">
              <a:rPr lang="en-US" dirty="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09151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1A1254-60E8-4EAE-AE90-B80A87FF7E0C}" type="datetimeFigureOut">
              <a:rPr lang="en-US" dirty="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876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3228C6-DC12-455E-81B7-5E12630F1892}" type="datetimeFigureOut">
              <a:rPr lang="en-US" dirty="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43479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B1387-E181-492F-9D7B-AD6E21345D03}" type="datetimeFigureOut">
              <a:rPr lang="en-US" dirty="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31580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ACB294-6DA6-451B-8488-5CBB249A1473}" type="datetimeFigureOut">
              <a:rPr lang="en-US" dirty="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3429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9632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C386E2-80E8-4960-92F6-C6FE8B10DBD0}" type="datetimeFigureOut">
              <a:rPr lang="en-US" dirty="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04458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1">
                    <a:lumMod val="65000"/>
                  </a:schemeClr>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spcBef>
                <a:spcPts val="0"/>
              </a:spcBef>
              <a:buFontTx/>
              <a:buNone/>
              <a:defRPr sz="1800">
                <a:solidFill>
                  <a:schemeClr val="tx1">
                    <a:lumMod val="65000"/>
                  </a:schemeClr>
                </a:solidFill>
              </a:defRPr>
            </a:lvl1pPr>
          </a:lstStyle>
          <a:p>
            <a:pPr lvl="0"/>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0670D5-C074-44A2-9802-1F9E7BA543BC}" type="datetimeFigureOut">
              <a:rPr lang="en-US" dirty="0"/>
              <a:t>4/28/2022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13405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9D57FF-92EE-4687-A0B6-D4426CCF892B}" type="datetimeFigureOut">
              <a:rPr lang="en-US" dirty="0"/>
              <a:t>4/28/2022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82842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583F2-6412-4AD5-B9E1-33F4992FAAD1}" type="datetimeFigureOut">
              <a:rPr lang="en-US" dirty="0"/>
              <a:t>4/28/2022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8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AC0EC1-93A9-4658-B50B-1E179632FC91}" type="datetimeFigureOut">
              <a:rPr lang="en-US" dirty="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30953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0" y="1"/>
            <a:ext cx="846963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5381A2-E6D8-4B28-8E28-2D655C552EBB}" type="datetimeFigureOut">
              <a:rPr lang="en-US" dirty="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07089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rgbClr val="969696"/>
                </a:solidFill>
              </a:defRPr>
            </a:lvl1pPr>
          </a:lstStyle>
          <a:p>
            <a:fld id="{893EB801-F7DF-4DB7-AD7A-DFFF56000347}" type="datetimeFigureOut">
              <a:rPr lang="en-US" dirty="0"/>
              <a:t>4/28/2022</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1">
                    <a:lumMod val="65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rgbClr val="777777"/>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005195486"/>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uppaal.org/features/" TargetMode="External"/><Relationship Id="rId2" Type="http://schemas.openxmlformats.org/officeDocument/2006/relationships/hyperlink" Target="https://docs.uppaal.org/" TargetMode="External"/><Relationship Id="rId1" Type="http://schemas.openxmlformats.org/officeDocument/2006/relationships/slideLayout" Target="../slideLayouts/slideLayout2.xml"/><Relationship Id="rId4" Type="http://schemas.openxmlformats.org/officeDocument/2006/relationships/hyperlink" Target="https://uppaal.org/download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pins linked with threads">
            <a:extLst>
              <a:ext uri="{FF2B5EF4-FFF2-40B4-BE49-F238E27FC236}">
                <a16:creationId xmlns:a16="http://schemas.microsoft.com/office/drawing/2014/main" id="{F9208F2A-8C1D-F045-6A04-77C96B3887C1}"/>
              </a:ext>
            </a:extLst>
          </p:cNvPr>
          <p:cNvPicPr>
            <a:picLocks noChangeAspect="1"/>
          </p:cNvPicPr>
          <p:nvPr/>
        </p:nvPicPr>
        <p:blipFill rotWithShape="1">
          <a:blip r:embed="rId2">
            <a:duotone>
              <a:prstClr val="black"/>
              <a:schemeClr val="tx2">
                <a:tint val="45000"/>
                <a:satMod val="400000"/>
              </a:schemeClr>
            </a:duotone>
            <a:alphaModFix amt="25000"/>
          </a:blip>
          <a:srcRect l="8202" r="3132"/>
          <a:stretch/>
        </p:blipFill>
        <p:spPr>
          <a:xfrm>
            <a:off x="20" y="10"/>
            <a:ext cx="9143980" cy="6857990"/>
          </a:xfrm>
          <a:prstGeom prst="rect">
            <a:avLst/>
          </a:prstGeom>
        </p:spPr>
      </p:pic>
      <p:sp>
        <p:nvSpPr>
          <p:cNvPr id="2" name="Title 1"/>
          <p:cNvSpPr>
            <a:spLocks noGrp="1"/>
          </p:cNvSpPr>
          <p:nvPr>
            <p:ph type="ctrTitle"/>
          </p:nvPr>
        </p:nvSpPr>
        <p:spPr>
          <a:xfrm>
            <a:off x="946404" y="758952"/>
            <a:ext cx="7063740" cy="4041648"/>
          </a:xfrm>
        </p:spPr>
        <p:txBody>
          <a:bodyPr>
            <a:normAutofit/>
          </a:bodyPr>
          <a:lstStyle/>
          <a:p>
            <a:r>
              <a:rPr lang="en-US"/>
              <a:t>Probabilistic Model Checking in Sports Analytics</a:t>
            </a:r>
          </a:p>
        </p:txBody>
      </p:sp>
      <p:sp>
        <p:nvSpPr>
          <p:cNvPr id="3" name="Subtitle 2"/>
          <p:cNvSpPr>
            <a:spLocks noGrp="1"/>
          </p:cNvSpPr>
          <p:nvPr>
            <p:ph type="subTitle" idx="1"/>
          </p:nvPr>
        </p:nvSpPr>
        <p:spPr>
          <a:xfrm>
            <a:off x="946404" y="4800600"/>
            <a:ext cx="7063740" cy="1691640"/>
          </a:xfrm>
        </p:spPr>
        <p:txBody>
          <a:bodyPr vert="horz" lIns="91440" tIns="45720" rIns="91440" bIns="45720" rtlCol="0" anchor="t">
            <a:normAutofit/>
          </a:bodyPr>
          <a:lstStyle/>
          <a:p>
            <a:r>
              <a:rPr lang="en-US">
                <a:solidFill>
                  <a:schemeClr val="tx1">
                    <a:lumMod val="85000"/>
                  </a:schemeClr>
                </a:solidFill>
              </a:rPr>
              <a:t>By</a:t>
            </a:r>
          </a:p>
          <a:p>
            <a:r>
              <a:rPr lang="en-US">
                <a:solidFill>
                  <a:schemeClr val="tx1">
                    <a:lumMod val="85000"/>
                  </a:schemeClr>
                </a:solidFill>
              </a:rPr>
              <a:t>Mahima Shah</a:t>
            </a:r>
          </a:p>
          <a:p>
            <a:r>
              <a:rPr lang="en-US">
                <a:solidFill>
                  <a:schemeClr val="tx1">
                    <a:lumMod val="85000"/>
                  </a:schemeClr>
                </a:solidFill>
              </a:rPr>
              <a:t>Bharadwaj Mudumba</a:t>
            </a:r>
          </a:p>
        </p:txBody>
      </p:sp>
      <p:sp>
        <p:nvSpPr>
          <p:cNvPr id="13" name="Rectangle 9">
            <a:extLst>
              <a:ext uri="{FF2B5EF4-FFF2-40B4-BE49-F238E27FC236}">
                <a16:creationId xmlns:a16="http://schemas.microsoft.com/office/drawing/2014/main" id="{BDFBFB44-5702-4C90-B87C-142B0DF55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rgbClr val="30303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4B1-E833-4835-7432-9CCCEDE62B15}"/>
              </a:ext>
            </a:extLst>
          </p:cNvPr>
          <p:cNvSpPr>
            <a:spLocks noGrp="1"/>
          </p:cNvSpPr>
          <p:nvPr>
            <p:ph type="title"/>
          </p:nvPr>
        </p:nvSpPr>
        <p:spPr/>
        <p:txBody>
          <a:bodyPr/>
          <a:lstStyle/>
          <a:p>
            <a:r>
              <a:rPr lang="en-GB"/>
              <a:t>Templates -  User Interface</a:t>
            </a:r>
          </a:p>
        </p:txBody>
      </p:sp>
      <p:pic>
        <p:nvPicPr>
          <p:cNvPr id="4" name="Picture 4" descr="Diagram&#10;&#10;Description automatically generated">
            <a:extLst>
              <a:ext uri="{FF2B5EF4-FFF2-40B4-BE49-F238E27FC236}">
                <a16:creationId xmlns:a16="http://schemas.microsoft.com/office/drawing/2014/main" id="{9FF6D4F3-F3B2-3B8B-6E3C-52F77B435842}"/>
              </a:ext>
            </a:extLst>
          </p:cNvPr>
          <p:cNvPicPr>
            <a:picLocks noGrp="1" noChangeAspect="1"/>
          </p:cNvPicPr>
          <p:nvPr>
            <p:ph idx="1"/>
          </p:nvPr>
        </p:nvPicPr>
        <p:blipFill>
          <a:blip r:embed="rId2"/>
          <a:stretch>
            <a:fillRect/>
          </a:stretch>
        </p:blipFill>
        <p:spPr>
          <a:xfrm>
            <a:off x="388844" y="2158931"/>
            <a:ext cx="7706607" cy="3918282"/>
          </a:xfrm>
        </p:spPr>
      </p:pic>
    </p:spTree>
    <p:extLst>
      <p:ext uri="{BB962C8B-B14F-4D97-AF65-F5344CB8AC3E}">
        <p14:creationId xmlns:p14="http://schemas.microsoft.com/office/powerpoint/2010/main" val="361672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3BF70-AFD6-60CA-58D7-6302D8D45D1A}"/>
              </a:ext>
            </a:extLst>
          </p:cNvPr>
          <p:cNvSpPr>
            <a:spLocks noGrp="1"/>
          </p:cNvSpPr>
          <p:nvPr>
            <p:ph type="title"/>
          </p:nvPr>
        </p:nvSpPr>
        <p:spPr/>
        <p:txBody>
          <a:bodyPr/>
          <a:lstStyle/>
          <a:p>
            <a:r>
              <a:rPr lang="en-GB"/>
              <a:t>Templates –  Model Training </a:t>
            </a:r>
          </a:p>
        </p:txBody>
      </p:sp>
      <p:pic>
        <p:nvPicPr>
          <p:cNvPr id="7" name="Picture 7" descr="Timeline&#10;&#10;Description automatically generated">
            <a:extLst>
              <a:ext uri="{FF2B5EF4-FFF2-40B4-BE49-F238E27FC236}">
                <a16:creationId xmlns:a16="http://schemas.microsoft.com/office/drawing/2014/main" id="{77E10AC3-CA33-1674-4F33-04A3A6271FFA}"/>
              </a:ext>
            </a:extLst>
          </p:cNvPr>
          <p:cNvPicPr>
            <a:picLocks noGrp="1" noChangeAspect="1"/>
          </p:cNvPicPr>
          <p:nvPr>
            <p:ph idx="1"/>
          </p:nvPr>
        </p:nvPicPr>
        <p:blipFill>
          <a:blip r:embed="rId2"/>
          <a:stretch>
            <a:fillRect/>
          </a:stretch>
        </p:blipFill>
        <p:spPr>
          <a:xfrm>
            <a:off x="735088" y="2215250"/>
            <a:ext cx="7082139" cy="3652874"/>
          </a:xfrm>
        </p:spPr>
      </p:pic>
    </p:spTree>
    <p:extLst>
      <p:ext uri="{BB962C8B-B14F-4D97-AF65-F5344CB8AC3E}">
        <p14:creationId xmlns:p14="http://schemas.microsoft.com/office/powerpoint/2010/main" val="435926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0BF6-4638-3140-50B0-F85837B96779}"/>
              </a:ext>
            </a:extLst>
          </p:cNvPr>
          <p:cNvSpPr>
            <a:spLocks noGrp="1"/>
          </p:cNvSpPr>
          <p:nvPr>
            <p:ph type="title"/>
          </p:nvPr>
        </p:nvSpPr>
        <p:spPr/>
        <p:txBody>
          <a:bodyPr/>
          <a:lstStyle/>
          <a:p>
            <a:r>
              <a:rPr lang="en-GB"/>
              <a:t>Template – Data cleaning</a:t>
            </a:r>
          </a:p>
        </p:txBody>
      </p:sp>
      <p:pic>
        <p:nvPicPr>
          <p:cNvPr id="4" name="Picture 4" descr="Diagram&#10;&#10;Description automatically generated">
            <a:extLst>
              <a:ext uri="{FF2B5EF4-FFF2-40B4-BE49-F238E27FC236}">
                <a16:creationId xmlns:a16="http://schemas.microsoft.com/office/drawing/2014/main" id="{97E69970-7951-DD41-7592-BFE951C23B1A}"/>
              </a:ext>
            </a:extLst>
          </p:cNvPr>
          <p:cNvPicPr>
            <a:picLocks noGrp="1" noChangeAspect="1"/>
          </p:cNvPicPr>
          <p:nvPr>
            <p:ph idx="1"/>
          </p:nvPr>
        </p:nvPicPr>
        <p:blipFill>
          <a:blip r:embed="rId2"/>
          <a:stretch>
            <a:fillRect/>
          </a:stretch>
        </p:blipFill>
        <p:spPr>
          <a:xfrm>
            <a:off x="617443" y="2757844"/>
            <a:ext cx="7199227" cy="2610338"/>
          </a:xfrm>
        </p:spPr>
      </p:pic>
    </p:spTree>
    <p:extLst>
      <p:ext uri="{BB962C8B-B14F-4D97-AF65-F5344CB8AC3E}">
        <p14:creationId xmlns:p14="http://schemas.microsoft.com/office/powerpoint/2010/main" val="134736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D500-C50B-FD3D-C9EA-14BFA93941E6}"/>
              </a:ext>
            </a:extLst>
          </p:cNvPr>
          <p:cNvSpPr>
            <a:spLocks noGrp="1"/>
          </p:cNvSpPr>
          <p:nvPr>
            <p:ph type="title"/>
          </p:nvPr>
        </p:nvSpPr>
        <p:spPr/>
        <p:txBody>
          <a:bodyPr/>
          <a:lstStyle/>
          <a:p>
            <a:r>
              <a:rPr lang="en-GB"/>
              <a:t>Template – Random Forest Regressor</a:t>
            </a:r>
          </a:p>
        </p:txBody>
      </p:sp>
      <p:pic>
        <p:nvPicPr>
          <p:cNvPr id="3" name="Picture 4" descr="Diagram&#10;&#10;Description automatically generated">
            <a:extLst>
              <a:ext uri="{FF2B5EF4-FFF2-40B4-BE49-F238E27FC236}">
                <a16:creationId xmlns:a16="http://schemas.microsoft.com/office/drawing/2014/main" id="{437D6B4D-8A03-2B32-EDAA-44A9B2A292E7}"/>
              </a:ext>
            </a:extLst>
          </p:cNvPr>
          <p:cNvPicPr>
            <a:picLocks noChangeAspect="1"/>
          </p:cNvPicPr>
          <p:nvPr/>
        </p:nvPicPr>
        <p:blipFill>
          <a:blip r:embed="rId2"/>
          <a:stretch>
            <a:fillRect/>
          </a:stretch>
        </p:blipFill>
        <p:spPr>
          <a:xfrm>
            <a:off x="3200400" y="3135652"/>
            <a:ext cx="2743200" cy="586696"/>
          </a:xfrm>
          <a:prstGeom prst="rect">
            <a:avLst/>
          </a:prstGeom>
        </p:spPr>
      </p:pic>
      <p:pic>
        <p:nvPicPr>
          <p:cNvPr id="7" name="Picture 7" descr="Diagram&#10;&#10;Description automatically generated">
            <a:extLst>
              <a:ext uri="{FF2B5EF4-FFF2-40B4-BE49-F238E27FC236}">
                <a16:creationId xmlns:a16="http://schemas.microsoft.com/office/drawing/2014/main" id="{636F4D6A-C1D5-F98C-639C-56A0D69720C6}"/>
              </a:ext>
            </a:extLst>
          </p:cNvPr>
          <p:cNvPicPr>
            <a:picLocks noGrp="1" noChangeAspect="1"/>
          </p:cNvPicPr>
          <p:nvPr>
            <p:ph idx="1"/>
          </p:nvPr>
        </p:nvPicPr>
        <p:blipFill>
          <a:blip r:embed="rId3"/>
          <a:stretch>
            <a:fillRect/>
          </a:stretch>
        </p:blipFill>
        <p:spPr>
          <a:xfrm>
            <a:off x="868346" y="3036322"/>
            <a:ext cx="6914871" cy="1479095"/>
          </a:xfrm>
        </p:spPr>
      </p:pic>
    </p:spTree>
    <p:extLst>
      <p:ext uri="{BB962C8B-B14F-4D97-AF65-F5344CB8AC3E}">
        <p14:creationId xmlns:p14="http://schemas.microsoft.com/office/powerpoint/2010/main" val="225594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1717B8A0-6771-47AF-B5CB-F533399E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836023"/>
            <a:ext cx="2039091" cy="5183777"/>
          </a:xfrm>
        </p:spPr>
        <p:txBody>
          <a:bodyPr anchor="ctr">
            <a:normAutofit/>
          </a:bodyPr>
          <a:lstStyle/>
          <a:p>
            <a:r>
              <a:rPr lang="en-US" sz="3100">
                <a:solidFill>
                  <a:srgbClr val="FFFFFF"/>
                </a:solidFill>
              </a:rPr>
              <a:t>Simulator</a:t>
            </a:r>
          </a:p>
        </p:txBody>
      </p:sp>
      <p:sp>
        <p:nvSpPr>
          <p:cNvPr id="11" name="Rectangle 10">
            <a:extLst>
              <a:ext uri="{FF2B5EF4-FFF2-40B4-BE49-F238E27FC236}">
                <a16:creationId xmlns:a16="http://schemas.microsoft.com/office/drawing/2014/main" id="{58ACBBC8-C685-44DA-B133-D20A24826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Content Placeholder 2">
            <a:extLst>
              <a:ext uri="{FF2B5EF4-FFF2-40B4-BE49-F238E27FC236}">
                <a16:creationId xmlns:a16="http://schemas.microsoft.com/office/drawing/2014/main" id="{F92A0BB4-2B11-1CE9-D7BA-9AA41E7DB65D}"/>
              </a:ext>
            </a:extLst>
          </p:cNvPr>
          <p:cNvGraphicFramePr>
            <a:graphicFrameLocks noGrp="1"/>
          </p:cNvGraphicFramePr>
          <p:nvPr>
            <p:ph idx="1"/>
            <p:extLst>
              <p:ext uri="{D42A27DB-BD31-4B8C-83A1-F6EECF244321}">
                <p14:modId xmlns:p14="http://schemas.microsoft.com/office/powerpoint/2010/main" val="2375529271"/>
              </p:ext>
            </p:extLst>
          </p:nvPr>
        </p:nvGraphicFramePr>
        <p:xfrm>
          <a:off x="3494111" y="804672"/>
          <a:ext cx="4492602"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652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B06672-1A60-406F-A61F-4563851CE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9" y="0"/>
            <a:ext cx="389763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4494" y="643465"/>
            <a:ext cx="3314306" cy="5560272"/>
          </a:xfrm>
        </p:spPr>
        <p:txBody>
          <a:bodyPr anchor="ctr">
            <a:normAutofit/>
          </a:bodyPr>
          <a:lstStyle/>
          <a:p>
            <a:r>
              <a:rPr lang="en-US"/>
              <a:t>Concrete Simulator</a:t>
            </a:r>
            <a:br>
              <a:rPr lang="en-US"/>
            </a:br>
            <a:endParaRPr lang="en-US"/>
          </a:p>
        </p:txBody>
      </p:sp>
      <p:sp useBgFill="1">
        <p:nvSpPr>
          <p:cNvPr id="12" name="Rectangle 11">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9" y="0"/>
            <a:ext cx="360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99186" y="643465"/>
            <a:ext cx="3007297" cy="5528735"/>
          </a:xfrm>
        </p:spPr>
        <p:txBody>
          <a:bodyPr vert="horz" lIns="91440" tIns="45720" rIns="91440" bIns="45720" rtlCol="0" anchor="ctr">
            <a:normAutofit/>
          </a:bodyPr>
          <a:lstStyle/>
          <a:p>
            <a:r>
              <a:rPr lang="en-US" dirty="0"/>
              <a:t>The concrete simulator is similar to the simulator, the difference is that the simulation is based on concrete traces.</a:t>
            </a:r>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652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B06672-1A60-406F-A61F-4563851CE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9" y="0"/>
            <a:ext cx="389763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4494" y="643465"/>
            <a:ext cx="3314306" cy="5560272"/>
          </a:xfrm>
        </p:spPr>
        <p:txBody>
          <a:bodyPr anchor="ctr">
            <a:normAutofit/>
          </a:bodyPr>
          <a:lstStyle/>
          <a:p>
            <a:r>
              <a:rPr lang="en-US"/>
              <a:t>Verifier</a:t>
            </a:r>
          </a:p>
        </p:txBody>
      </p:sp>
      <p:sp useBgFill="1">
        <p:nvSpPr>
          <p:cNvPr id="12" name="Rectangle 11">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9" y="0"/>
            <a:ext cx="360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99186" y="643465"/>
            <a:ext cx="3007297" cy="5528735"/>
          </a:xfrm>
        </p:spPr>
        <p:txBody>
          <a:bodyPr anchor="ctr">
            <a:normAutofit/>
          </a:bodyPr>
          <a:lstStyle/>
          <a:p>
            <a:r>
              <a:rPr lang="en-US"/>
              <a:t>Using verifier, we have verified the Safety and liveness properties of the system.</a:t>
            </a:r>
          </a:p>
          <a:p>
            <a:r>
              <a:rPr lang="en-US"/>
              <a:t>The properties to be verified  must be written in computational Tree Logic and passed as query.</a:t>
            </a:r>
          </a:p>
          <a:p>
            <a:r>
              <a:rPr lang="en-US">
                <a:ea typeface="+mn-lt"/>
                <a:cs typeface="+mn-lt"/>
              </a:rPr>
              <a:t>Computation tree logic has the temporal logic operators that can describes all the possible paths from a given state.</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DBDBE-206C-8C51-51B1-AC40A3A9A3E1}"/>
              </a:ext>
            </a:extLst>
          </p:cNvPr>
          <p:cNvSpPr>
            <a:spLocks noGrp="1"/>
          </p:cNvSpPr>
          <p:nvPr>
            <p:ph type="title"/>
          </p:nvPr>
        </p:nvSpPr>
        <p:spPr/>
        <p:txBody>
          <a:bodyPr/>
          <a:lstStyle/>
          <a:p>
            <a:r>
              <a:rPr lang="en-GB"/>
              <a:t>Safety, Liveness</a:t>
            </a:r>
          </a:p>
        </p:txBody>
      </p:sp>
      <p:pic>
        <p:nvPicPr>
          <p:cNvPr id="4" name="Picture 4" descr="Text&#10;&#10;Description automatically generated">
            <a:extLst>
              <a:ext uri="{FF2B5EF4-FFF2-40B4-BE49-F238E27FC236}">
                <a16:creationId xmlns:a16="http://schemas.microsoft.com/office/drawing/2014/main" id="{A203E034-C624-8AED-04C1-B0CE64974DC0}"/>
              </a:ext>
            </a:extLst>
          </p:cNvPr>
          <p:cNvPicPr>
            <a:picLocks noGrp="1" noChangeAspect="1"/>
          </p:cNvPicPr>
          <p:nvPr>
            <p:ph idx="1"/>
          </p:nvPr>
        </p:nvPicPr>
        <p:blipFill>
          <a:blip r:embed="rId2"/>
          <a:stretch>
            <a:fillRect/>
          </a:stretch>
        </p:blipFill>
        <p:spPr>
          <a:xfrm>
            <a:off x="399995" y="2490298"/>
            <a:ext cx="7723334" cy="2496152"/>
          </a:xfrm>
        </p:spPr>
      </p:pic>
    </p:spTree>
    <p:extLst>
      <p:ext uri="{BB962C8B-B14F-4D97-AF65-F5344CB8AC3E}">
        <p14:creationId xmlns:p14="http://schemas.microsoft.com/office/powerpoint/2010/main" val="3204589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652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B06672-1A60-406F-A61F-4563851CE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9" y="0"/>
            <a:ext cx="389763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4494" y="643465"/>
            <a:ext cx="3314306" cy="5560272"/>
          </a:xfrm>
        </p:spPr>
        <p:txBody>
          <a:bodyPr anchor="ctr">
            <a:normAutofit/>
          </a:bodyPr>
          <a:lstStyle/>
          <a:p>
            <a:r>
              <a:rPr lang="en-US"/>
              <a:t>Challenges</a:t>
            </a:r>
          </a:p>
        </p:txBody>
      </p:sp>
      <p:sp useBgFill="1">
        <p:nvSpPr>
          <p:cNvPr id="12" name="Rectangle 11">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9" y="0"/>
            <a:ext cx="360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99186" y="643465"/>
            <a:ext cx="3141111" cy="5528735"/>
          </a:xfrm>
        </p:spPr>
        <p:txBody>
          <a:bodyPr anchor="ctr">
            <a:normAutofit/>
          </a:bodyPr>
          <a:lstStyle/>
          <a:p>
            <a:r>
              <a:rPr lang="en-US" dirty="0"/>
              <a:t>Choosing an appropriate tool to represent and verify our application.</a:t>
            </a:r>
          </a:p>
          <a:p>
            <a:pPr marL="0" indent="0">
              <a:buNone/>
            </a:pPr>
            <a:endParaRPr lang="en-US">
              <a:ea typeface="+mn-lt"/>
              <a:cs typeface="+mn-lt"/>
            </a:endParaRPr>
          </a:p>
          <a:p>
            <a:r>
              <a:rPr lang="en-US" dirty="0">
                <a:ea typeface="+mn-lt"/>
                <a:cs typeface="+mn-lt"/>
              </a:rPr>
              <a:t>Converting the system requirements representing in CTL.</a:t>
            </a:r>
          </a:p>
          <a:p>
            <a:pPr marL="0" indent="0">
              <a:buNone/>
            </a:pPr>
            <a:endParaRPr lang="en-US"/>
          </a:p>
          <a:p>
            <a:r>
              <a:rPr lang="en-US" dirty="0"/>
              <a:t>Representing the application into UPPAAL.</a:t>
            </a:r>
          </a:p>
          <a:p>
            <a:endParaRPr lang="en-US"/>
          </a:p>
          <a:p>
            <a:endParaRPr lang="en-US"/>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D4E1-396F-D847-35DF-573B7DF6735D}"/>
              </a:ext>
            </a:extLst>
          </p:cNvPr>
          <p:cNvSpPr>
            <a:spLocks noGrp="1"/>
          </p:cNvSpPr>
          <p:nvPr>
            <p:ph type="title"/>
          </p:nvPr>
        </p:nvSpPr>
        <p:spPr>
          <a:xfrm>
            <a:off x="946404" y="365760"/>
            <a:ext cx="7269480" cy="1325562"/>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89B141AE-9B25-B48E-3F0A-6B4CC254D17F}"/>
              </a:ext>
            </a:extLst>
          </p:cNvPr>
          <p:cNvSpPr>
            <a:spLocks noGrp="1"/>
          </p:cNvSpPr>
          <p:nvPr>
            <p:ph idx="1"/>
          </p:nvPr>
        </p:nvSpPr>
        <p:spPr>
          <a:xfrm>
            <a:off x="946404" y="1828800"/>
            <a:ext cx="4389120" cy="4351337"/>
          </a:xfrm>
        </p:spPr>
        <p:txBody>
          <a:bodyPr vert="horz" lIns="91440" tIns="45720" rIns="91440" bIns="45720" rtlCol="0">
            <a:normAutofit/>
          </a:bodyPr>
          <a:lstStyle/>
          <a:p>
            <a:r>
              <a:rPr lang="en-US" sz="1700"/>
              <a:t>We have successfully implemented the model checking on our application and verified the properties of safety and liveness.</a:t>
            </a:r>
          </a:p>
          <a:p>
            <a:r>
              <a:rPr lang="en-US" sz="1700">
                <a:ea typeface="+mn-lt"/>
                <a:cs typeface="+mn-lt"/>
              </a:rPr>
              <a:t>The following are some of the things we learned as a result of this project: </a:t>
            </a:r>
            <a:endParaRPr lang="en-US" sz="1700"/>
          </a:p>
          <a:p>
            <a:r>
              <a:rPr lang="en-US" sz="1700"/>
              <a:t>a.</a:t>
            </a:r>
            <a:r>
              <a:rPr lang="en-US" sz="1700">
                <a:ea typeface="+mn-lt"/>
                <a:cs typeface="+mn-lt"/>
              </a:rPr>
              <a:t> Learned about UPPAAL and how to represent our application in UPPAAL.</a:t>
            </a:r>
            <a:endParaRPr lang="en-US" sz="1700"/>
          </a:p>
          <a:p>
            <a:r>
              <a:rPr lang="en-US" sz="1700"/>
              <a:t>b. How to specify the requirements of the system.</a:t>
            </a:r>
          </a:p>
          <a:p>
            <a:r>
              <a:rPr lang="en-US" sz="1700"/>
              <a:t>c. The representation of the properties using computational tree logic.</a:t>
            </a:r>
          </a:p>
          <a:p>
            <a:endParaRPr lang="en-US" sz="1700"/>
          </a:p>
        </p:txBody>
      </p:sp>
      <p:pic>
        <p:nvPicPr>
          <p:cNvPr id="7" name="Graphic 6" descr="Checkmark">
            <a:extLst>
              <a:ext uri="{FF2B5EF4-FFF2-40B4-BE49-F238E27FC236}">
                <a16:creationId xmlns:a16="http://schemas.microsoft.com/office/drawing/2014/main" id="{B688D6A4-E364-ED4B-C057-339FFDD579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8998" y="2514278"/>
            <a:ext cx="2478466" cy="2478466"/>
          </a:xfrm>
          <a:prstGeom prst="rect">
            <a:avLst/>
          </a:prstGeom>
        </p:spPr>
      </p:pic>
    </p:spTree>
    <p:extLst>
      <p:ext uri="{BB962C8B-B14F-4D97-AF65-F5344CB8AC3E}">
        <p14:creationId xmlns:p14="http://schemas.microsoft.com/office/powerpoint/2010/main" val="9651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1717B8A0-6771-47AF-B5CB-F533399E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836023"/>
            <a:ext cx="2039091" cy="5183777"/>
          </a:xfrm>
        </p:spPr>
        <p:txBody>
          <a:bodyPr anchor="ctr">
            <a:normAutofit/>
          </a:bodyPr>
          <a:lstStyle/>
          <a:p>
            <a:r>
              <a:rPr lang="en-US" sz="3100">
                <a:solidFill>
                  <a:srgbClr val="FFFFFF"/>
                </a:solidFill>
              </a:rPr>
              <a:t>Index</a:t>
            </a:r>
          </a:p>
        </p:txBody>
      </p:sp>
      <p:sp>
        <p:nvSpPr>
          <p:cNvPr id="20" name="Rectangle 20">
            <a:extLst>
              <a:ext uri="{FF2B5EF4-FFF2-40B4-BE49-F238E27FC236}">
                <a16:creationId xmlns:a16="http://schemas.microsoft.com/office/drawing/2014/main" id="{58ACBBC8-C685-44DA-B133-D20A24826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2">
            <a:extLst>
              <a:ext uri="{FF2B5EF4-FFF2-40B4-BE49-F238E27FC236}">
                <a16:creationId xmlns:a16="http://schemas.microsoft.com/office/drawing/2014/main" id="{5428D946-090A-B19A-E143-5D0EE5608D02}"/>
              </a:ext>
            </a:extLst>
          </p:cNvPr>
          <p:cNvGraphicFramePr>
            <a:graphicFrameLocks noGrp="1"/>
          </p:cNvGraphicFramePr>
          <p:nvPr>
            <p:ph idx="1"/>
            <p:extLst>
              <p:ext uri="{D42A27DB-BD31-4B8C-83A1-F6EECF244321}">
                <p14:modId xmlns:p14="http://schemas.microsoft.com/office/powerpoint/2010/main" val="1735836667"/>
              </p:ext>
            </p:extLst>
          </p:nvPr>
        </p:nvGraphicFramePr>
        <p:xfrm>
          <a:off x="3494111" y="804672"/>
          <a:ext cx="4492602"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6E5B74-704F-3C91-13D4-10D4A6D4F646}"/>
              </a:ext>
            </a:extLst>
          </p:cNvPr>
          <p:cNvSpPr>
            <a:spLocks noGrp="1"/>
          </p:cNvSpPr>
          <p:nvPr>
            <p:ph type="title"/>
          </p:nvPr>
        </p:nvSpPr>
        <p:spPr>
          <a:xfrm>
            <a:off x="723898" y="643466"/>
            <a:ext cx="2319539" cy="5528734"/>
          </a:xfrm>
          <a:noFill/>
        </p:spPr>
        <p:txBody>
          <a:bodyPr anchor="t">
            <a:normAutofit/>
          </a:bodyPr>
          <a:lstStyle/>
          <a:p>
            <a:r>
              <a:rPr lang="en-US" sz="2400">
                <a:solidFill>
                  <a:srgbClr val="FFFFFF"/>
                </a:solidFill>
              </a:rPr>
              <a:t>Future Work:</a:t>
            </a:r>
          </a:p>
        </p:txBody>
      </p:sp>
      <p:sp>
        <p:nvSpPr>
          <p:cNvPr id="10" name="Rectangle 9">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ABA108-3F0A-E78A-858B-7E8831B8AAB9}"/>
              </a:ext>
            </a:extLst>
          </p:cNvPr>
          <p:cNvSpPr>
            <a:spLocks noGrp="1"/>
          </p:cNvSpPr>
          <p:nvPr>
            <p:ph idx="1"/>
          </p:nvPr>
        </p:nvSpPr>
        <p:spPr>
          <a:xfrm>
            <a:off x="3616423" y="643466"/>
            <a:ext cx="4370604" cy="5571067"/>
          </a:xfrm>
        </p:spPr>
        <p:txBody>
          <a:bodyPr vert="horz" lIns="91440" tIns="45720" rIns="91440" bIns="45720" rtlCol="0" anchor="t">
            <a:normAutofit/>
          </a:bodyPr>
          <a:lstStyle/>
          <a:p>
            <a:r>
              <a:rPr lang="en-US" sz="1900"/>
              <a:t>This model is  open for modifications with the changes to the application. Such as it allows number of balls in an over to be more than six, which is a possibility in case of wide ball or no ball in the over.</a:t>
            </a:r>
          </a:p>
          <a:p>
            <a:r>
              <a:rPr lang="en-US" sz="1900">
                <a:ea typeface="+mn-lt"/>
                <a:cs typeface="+mn-lt"/>
              </a:rPr>
              <a:t>Little modification in the overs state enables us to  predict the score of ODIs and various other formats.</a:t>
            </a:r>
          </a:p>
          <a:p>
            <a:r>
              <a:rPr lang="en-US" sz="1900">
                <a:ea typeface="+mn-lt"/>
                <a:cs typeface="+mn-lt"/>
              </a:rPr>
              <a:t>Score prediction is also utilized in a wide range of sports. As a result, a similar model for verification using formal methods can be constructed for any sport. </a:t>
            </a:r>
            <a:endParaRPr lang="en-US" sz="1900"/>
          </a:p>
          <a:p>
            <a:endParaRPr lang="en-US" sz="1900">
              <a:ea typeface="+mn-lt"/>
              <a:cs typeface="+mn-lt"/>
            </a:endParaRPr>
          </a:p>
        </p:txBody>
      </p:sp>
    </p:spTree>
    <p:extLst>
      <p:ext uri="{BB962C8B-B14F-4D97-AF65-F5344CB8AC3E}">
        <p14:creationId xmlns:p14="http://schemas.microsoft.com/office/powerpoint/2010/main" val="981657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BD4CD-0BEA-CB12-EBCE-19CB60109816}"/>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2A3179E1-B2F5-5DB6-0B94-D34A176497D4}"/>
              </a:ext>
            </a:extLst>
          </p:cNvPr>
          <p:cNvSpPr>
            <a:spLocks noGrp="1"/>
          </p:cNvSpPr>
          <p:nvPr>
            <p:ph idx="1"/>
          </p:nvPr>
        </p:nvSpPr>
        <p:spPr/>
        <p:txBody>
          <a:bodyPr vert="horz" lIns="91440" tIns="45720" rIns="91440" bIns="45720" rtlCol="0" anchor="t">
            <a:normAutofit/>
          </a:bodyPr>
          <a:lstStyle/>
          <a:p>
            <a:r>
              <a:rPr lang="en-US" i="1" err="1">
                <a:ea typeface="+mn-lt"/>
                <a:cs typeface="+mn-lt"/>
              </a:rPr>
              <a:t>Uppaal</a:t>
            </a:r>
            <a:r>
              <a:rPr lang="en-US">
                <a:ea typeface="+mn-lt"/>
                <a:cs typeface="+mn-lt"/>
              </a:rPr>
              <a:t>. :: UPPAAL Documentation. (n.d.). Retrieved April 27, 2022, from </a:t>
            </a:r>
            <a:r>
              <a:rPr lang="en-US">
                <a:ea typeface="+mn-lt"/>
                <a:cs typeface="+mn-lt"/>
                <a:hlinkClick r:id="rId2"/>
              </a:rPr>
              <a:t>https://docs.uppaal.org/</a:t>
            </a:r>
            <a:r>
              <a:rPr lang="en-US">
                <a:ea typeface="+mn-lt"/>
                <a:cs typeface="+mn-lt"/>
              </a:rPr>
              <a:t> </a:t>
            </a:r>
          </a:p>
          <a:p>
            <a:r>
              <a:rPr lang="en-US" i="1">
                <a:ea typeface="+mn-lt"/>
                <a:cs typeface="+mn-lt"/>
              </a:rPr>
              <a:t>Features | UPPAAL</a:t>
            </a:r>
            <a:r>
              <a:rPr lang="en-US">
                <a:ea typeface="+mn-lt"/>
                <a:cs typeface="+mn-lt"/>
              </a:rPr>
              <a:t>. (n.d.). Mahima Shah and Bharadwaj </a:t>
            </a:r>
            <a:r>
              <a:rPr lang="en-US" err="1">
                <a:ea typeface="+mn-lt"/>
                <a:cs typeface="+mn-lt"/>
              </a:rPr>
              <a:t>Mudumba</a:t>
            </a:r>
            <a:r>
              <a:rPr lang="en-US">
                <a:ea typeface="+mn-lt"/>
                <a:cs typeface="+mn-lt"/>
              </a:rPr>
              <a:t>. Retrieved April 27, 2022, from </a:t>
            </a:r>
            <a:r>
              <a:rPr lang="en-US">
                <a:ea typeface="+mn-lt"/>
                <a:cs typeface="+mn-lt"/>
                <a:hlinkClick r:id="rId3"/>
              </a:rPr>
              <a:t>https://uppaal.org/features/</a:t>
            </a:r>
            <a:endParaRPr lang="en-US"/>
          </a:p>
          <a:p>
            <a:r>
              <a:rPr lang="en-US" i="1">
                <a:ea typeface="+mn-lt"/>
                <a:cs typeface="+mn-lt"/>
              </a:rPr>
              <a:t>Downloads | UPPAAL</a:t>
            </a:r>
            <a:r>
              <a:rPr lang="en-US">
                <a:ea typeface="+mn-lt"/>
                <a:cs typeface="+mn-lt"/>
              </a:rPr>
              <a:t>. (n.d.). Mahima Shah and Bharadwaj </a:t>
            </a:r>
            <a:r>
              <a:rPr lang="en-US" err="1">
                <a:ea typeface="+mn-lt"/>
                <a:cs typeface="+mn-lt"/>
              </a:rPr>
              <a:t>Mudumba</a:t>
            </a:r>
            <a:r>
              <a:rPr lang="en-US">
                <a:ea typeface="+mn-lt"/>
                <a:cs typeface="+mn-lt"/>
              </a:rPr>
              <a:t>. Retrieved April 27, 2022, from </a:t>
            </a:r>
            <a:r>
              <a:rPr lang="en-US">
                <a:ea typeface="+mn-lt"/>
                <a:cs typeface="+mn-lt"/>
                <a:hlinkClick r:id="rId4"/>
              </a:rPr>
              <a:t>https://uppaal.org/downloads/</a:t>
            </a:r>
            <a:endParaRPr lang="en-US">
              <a:hlinkClick r:id="rId4"/>
            </a:endParaRPr>
          </a:p>
          <a:p>
            <a:endParaRPr lang="en-US"/>
          </a:p>
          <a:p>
            <a:endParaRPr lang="en-US"/>
          </a:p>
          <a:p>
            <a:endParaRPr lang="en-US"/>
          </a:p>
        </p:txBody>
      </p:sp>
    </p:spTree>
    <p:extLst>
      <p:ext uri="{BB962C8B-B14F-4D97-AF65-F5344CB8AC3E}">
        <p14:creationId xmlns:p14="http://schemas.microsoft.com/office/powerpoint/2010/main" val="1828105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7F2D-872D-3E40-5B4C-5431E4B6B3F6}"/>
              </a:ext>
            </a:extLst>
          </p:cNvPr>
          <p:cNvSpPr>
            <a:spLocks noGrp="1"/>
          </p:cNvSpPr>
          <p:nvPr>
            <p:ph type="title"/>
          </p:nvPr>
        </p:nvSpPr>
        <p:spPr/>
        <p:txBody>
          <a:bodyPr/>
          <a:lstStyle/>
          <a:p>
            <a:r>
              <a:rPr lang="en-US"/>
              <a:t>Q &amp; A</a:t>
            </a:r>
          </a:p>
        </p:txBody>
      </p:sp>
    </p:spTree>
    <p:extLst>
      <p:ext uri="{BB962C8B-B14F-4D97-AF65-F5344CB8AC3E}">
        <p14:creationId xmlns:p14="http://schemas.microsoft.com/office/powerpoint/2010/main" val="4286298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135328" y="758952"/>
            <a:ext cx="2139754" cy="4041648"/>
          </a:xfrm>
        </p:spPr>
        <p:txBody>
          <a:bodyPr vert="horz" lIns="91440" tIns="45720" rIns="91440" bIns="45720" rtlCol="0" anchor="b">
            <a:normAutofit/>
          </a:bodyPr>
          <a:lstStyle/>
          <a:p>
            <a:pPr>
              <a:lnSpc>
                <a:spcPct val="85000"/>
              </a:lnSpc>
            </a:pPr>
            <a:r>
              <a:rPr lang="en-US" sz="4800"/>
              <a:t>Thank You</a:t>
            </a:r>
          </a:p>
        </p:txBody>
      </p:sp>
      <p:pic>
        <p:nvPicPr>
          <p:cNvPr id="6" name="Graphic 5" descr="Smiling Face with No Fill">
            <a:extLst>
              <a:ext uri="{FF2B5EF4-FFF2-40B4-BE49-F238E27FC236}">
                <a16:creationId xmlns:a16="http://schemas.microsoft.com/office/drawing/2014/main" id="{645523F7-FCDB-4ABD-63D3-4746ED4BC0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8137" y="943142"/>
            <a:ext cx="4962617" cy="49626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717B8A0-6771-47AF-B5CB-F533399E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836023"/>
            <a:ext cx="2039091" cy="5183777"/>
          </a:xfrm>
        </p:spPr>
        <p:txBody>
          <a:bodyPr anchor="ctr">
            <a:normAutofit/>
          </a:bodyPr>
          <a:lstStyle/>
          <a:p>
            <a:r>
              <a:rPr lang="en-US" sz="2600">
                <a:solidFill>
                  <a:srgbClr val="FFFFFF"/>
                </a:solidFill>
              </a:rPr>
              <a:t>Introduction to the Project</a:t>
            </a:r>
          </a:p>
        </p:txBody>
      </p:sp>
      <p:sp>
        <p:nvSpPr>
          <p:cNvPr id="20" name="Rectangle 19">
            <a:extLst>
              <a:ext uri="{FF2B5EF4-FFF2-40B4-BE49-F238E27FC236}">
                <a16:creationId xmlns:a16="http://schemas.microsoft.com/office/drawing/2014/main" id="{58ACBBC8-C685-44DA-B133-D20A24826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 name="Content Placeholder 2">
            <a:extLst>
              <a:ext uri="{FF2B5EF4-FFF2-40B4-BE49-F238E27FC236}">
                <a16:creationId xmlns:a16="http://schemas.microsoft.com/office/drawing/2014/main" id="{E155C71F-7817-5ADC-A322-09E1B87E53DE}"/>
              </a:ext>
            </a:extLst>
          </p:cNvPr>
          <p:cNvGraphicFramePr>
            <a:graphicFrameLocks noGrp="1"/>
          </p:cNvGraphicFramePr>
          <p:nvPr>
            <p:ph idx="1"/>
            <p:extLst>
              <p:ext uri="{D42A27DB-BD31-4B8C-83A1-F6EECF244321}">
                <p14:modId xmlns:p14="http://schemas.microsoft.com/office/powerpoint/2010/main" val="2788988536"/>
              </p:ext>
            </p:extLst>
          </p:nvPr>
        </p:nvGraphicFramePr>
        <p:xfrm>
          <a:off x="3494111" y="804672"/>
          <a:ext cx="4492602"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020D-7E52-1F8A-FB35-FF3AA5E0BEC1}"/>
              </a:ext>
            </a:extLst>
          </p:cNvPr>
          <p:cNvSpPr>
            <a:spLocks noGrp="1"/>
          </p:cNvSpPr>
          <p:nvPr>
            <p:ph type="title"/>
          </p:nvPr>
        </p:nvSpPr>
        <p:spPr/>
        <p:txBody>
          <a:bodyPr/>
          <a:lstStyle/>
          <a:p>
            <a:r>
              <a:rPr lang="en-GB"/>
              <a:t>User Interface</a:t>
            </a:r>
          </a:p>
        </p:txBody>
      </p:sp>
      <p:pic>
        <p:nvPicPr>
          <p:cNvPr id="5" name="Picture 5" descr="Graphical user interface, application&#10;&#10;Description automatically generated">
            <a:extLst>
              <a:ext uri="{FF2B5EF4-FFF2-40B4-BE49-F238E27FC236}">
                <a16:creationId xmlns:a16="http://schemas.microsoft.com/office/drawing/2014/main" id="{E65D07D8-6C53-28E2-4803-D5F69B6EF467}"/>
              </a:ext>
            </a:extLst>
          </p:cNvPr>
          <p:cNvPicPr>
            <a:picLocks noGrp="1" noChangeAspect="1"/>
          </p:cNvPicPr>
          <p:nvPr>
            <p:ph idx="1"/>
          </p:nvPr>
        </p:nvPicPr>
        <p:blipFill>
          <a:blip r:embed="rId2"/>
          <a:stretch>
            <a:fillRect/>
          </a:stretch>
        </p:blipFill>
        <p:spPr>
          <a:xfrm>
            <a:off x="344238" y="2060001"/>
            <a:ext cx="7873876" cy="3688215"/>
          </a:xfrm>
        </p:spPr>
      </p:pic>
    </p:spTree>
    <p:extLst>
      <p:ext uri="{BB962C8B-B14F-4D97-AF65-F5344CB8AC3E}">
        <p14:creationId xmlns:p14="http://schemas.microsoft.com/office/powerpoint/2010/main" val="363723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1717B8A0-6771-47AF-B5CB-F533399E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836023"/>
            <a:ext cx="2039091" cy="5183777"/>
          </a:xfrm>
        </p:spPr>
        <p:txBody>
          <a:bodyPr anchor="ctr">
            <a:normAutofit/>
          </a:bodyPr>
          <a:lstStyle/>
          <a:p>
            <a:r>
              <a:rPr lang="en-US" sz="3100">
                <a:solidFill>
                  <a:srgbClr val="FFFFFF"/>
                </a:solidFill>
              </a:rPr>
              <a:t>Model Checking</a:t>
            </a:r>
          </a:p>
        </p:txBody>
      </p:sp>
      <p:sp>
        <p:nvSpPr>
          <p:cNvPr id="8" name="Rectangle 11">
            <a:extLst>
              <a:ext uri="{FF2B5EF4-FFF2-40B4-BE49-F238E27FC236}">
                <a16:creationId xmlns:a16="http://schemas.microsoft.com/office/drawing/2014/main" id="{58ACBBC8-C685-44DA-B133-D20A24826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7E970A2A-9C96-E230-E6D7-C7D53E188D4A}"/>
              </a:ext>
            </a:extLst>
          </p:cNvPr>
          <p:cNvGraphicFramePr>
            <a:graphicFrameLocks noGrp="1"/>
          </p:cNvGraphicFramePr>
          <p:nvPr>
            <p:ph idx="1"/>
            <p:extLst>
              <p:ext uri="{D42A27DB-BD31-4B8C-83A1-F6EECF244321}">
                <p14:modId xmlns:p14="http://schemas.microsoft.com/office/powerpoint/2010/main" val="410882405"/>
              </p:ext>
            </p:extLst>
          </p:nvPr>
        </p:nvGraphicFramePr>
        <p:xfrm>
          <a:off x="3494111" y="804672"/>
          <a:ext cx="4492602"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873" y="640080"/>
            <a:ext cx="2430857" cy="1325562"/>
          </a:xfrm>
        </p:spPr>
        <p:txBody>
          <a:bodyPr>
            <a:normAutofit/>
          </a:bodyPr>
          <a:lstStyle/>
          <a:p>
            <a:r>
              <a:rPr lang="en-US" sz="2800"/>
              <a:t>Model Checking</a:t>
            </a:r>
          </a:p>
        </p:txBody>
      </p:sp>
      <p:sp>
        <p:nvSpPr>
          <p:cNvPr id="73" name="Rectangle 72">
            <a:extLst>
              <a:ext uri="{FF2B5EF4-FFF2-40B4-BE49-F238E27FC236}">
                <a16:creationId xmlns:a16="http://schemas.microsoft.com/office/drawing/2014/main" id="{7F1E7AFF-0BDE-41B0-A9C8-A3E0E9DED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6012" y="0"/>
            <a:ext cx="531361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tretch>
            <a:fillRect/>
          </a:stretch>
        </p:blipFill>
        <p:spPr bwMode="auto">
          <a:xfrm>
            <a:off x="3490722" y="945288"/>
            <a:ext cx="4616802" cy="4977684"/>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7B8A0-6771-47AF-B5CB-F533399E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836023"/>
            <a:ext cx="2039091" cy="5183777"/>
          </a:xfrm>
        </p:spPr>
        <p:txBody>
          <a:bodyPr anchor="ctr">
            <a:normAutofit/>
          </a:bodyPr>
          <a:lstStyle/>
          <a:p>
            <a:r>
              <a:rPr lang="en-US" sz="3100">
                <a:solidFill>
                  <a:srgbClr val="FFFFFF"/>
                </a:solidFill>
              </a:rPr>
              <a:t>UPPAAL</a:t>
            </a:r>
          </a:p>
        </p:txBody>
      </p:sp>
      <p:sp>
        <p:nvSpPr>
          <p:cNvPr id="11" name="Rectangle 10">
            <a:extLst>
              <a:ext uri="{FF2B5EF4-FFF2-40B4-BE49-F238E27FC236}">
                <a16:creationId xmlns:a16="http://schemas.microsoft.com/office/drawing/2014/main" id="{58ACBBC8-C685-44DA-B133-D20A24826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76D220C4-B306-8DD9-74A8-99ACE7798FC3}"/>
              </a:ext>
            </a:extLst>
          </p:cNvPr>
          <p:cNvGraphicFramePr>
            <a:graphicFrameLocks noGrp="1"/>
          </p:cNvGraphicFramePr>
          <p:nvPr>
            <p:ph idx="1"/>
            <p:extLst>
              <p:ext uri="{D42A27DB-BD31-4B8C-83A1-F6EECF244321}">
                <p14:modId xmlns:p14="http://schemas.microsoft.com/office/powerpoint/2010/main" val="3917845594"/>
              </p:ext>
            </p:extLst>
          </p:nvPr>
        </p:nvGraphicFramePr>
        <p:xfrm>
          <a:off x="3494111" y="804672"/>
          <a:ext cx="4492602"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7B8A0-6771-47AF-B5CB-F533399E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836023"/>
            <a:ext cx="2039091" cy="5183777"/>
          </a:xfrm>
        </p:spPr>
        <p:txBody>
          <a:bodyPr anchor="ctr">
            <a:normAutofit/>
          </a:bodyPr>
          <a:lstStyle/>
          <a:p>
            <a:r>
              <a:rPr lang="en-US" sz="3100">
                <a:solidFill>
                  <a:srgbClr val="FFFFFF"/>
                </a:solidFill>
              </a:rPr>
              <a:t>Modeling</a:t>
            </a:r>
          </a:p>
        </p:txBody>
      </p:sp>
      <p:sp>
        <p:nvSpPr>
          <p:cNvPr id="11" name="Rectangle 10">
            <a:extLst>
              <a:ext uri="{FF2B5EF4-FFF2-40B4-BE49-F238E27FC236}">
                <a16:creationId xmlns:a16="http://schemas.microsoft.com/office/drawing/2014/main" id="{58ACBBC8-C685-44DA-B133-D20A24826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E5DBF15C-3FF4-B431-ED4B-450BF405F1CD}"/>
              </a:ext>
            </a:extLst>
          </p:cNvPr>
          <p:cNvGraphicFramePr>
            <a:graphicFrameLocks noGrp="1"/>
          </p:cNvGraphicFramePr>
          <p:nvPr>
            <p:ph idx="1"/>
            <p:extLst>
              <p:ext uri="{D42A27DB-BD31-4B8C-83A1-F6EECF244321}">
                <p14:modId xmlns:p14="http://schemas.microsoft.com/office/powerpoint/2010/main" val="3681926257"/>
              </p:ext>
            </p:extLst>
          </p:nvPr>
        </p:nvGraphicFramePr>
        <p:xfrm>
          <a:off x="3494111" y="804672"/>
          <a:ext cx="4492602"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7B8A0-6771-47AF-B5CB-F533399E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836023"/>
            <a:ext cx="2039091" cy="5183777"/>
          </a:xfrm>
        </p:spPr>
        <p:txBody>
          <a:bodyPr anchor="ctr">
            <a:normAutofit/>
          </a:bodyPr>
          <a:lstStyle/>
          <a:p>
            <a:r>
              <a:rPr lang="en-US" sz="3100"/>
              <a:t>Overview of the templates </a:t>
            </a:r>
            <a:br>
              <a:rPr lang="en-US" sz="3100"/>
            </a:br>
            <a:endParaRPr lang="en-US" sz="3100">
              <a:solidFill>
                <a:srgbClr val="FFFFFF"/>
              </a:solidFill>
            </a:endParaRPr>
          </a:p>
        </p:txBody>
      </p:sp>
      <p:sp>
        <p:nvSpPr>
          <p:cNvPr id="11" name="Rectangle 10">
            <a:extLst>
              <a:ext uri="{FF2B5EF4-FFF2-40B4-BE49-F238E27FC236}">
                <a16:creationId xmlns:a16="http://schemas.microsoft.com/office/drawing/2014/main" id="{58ACBBC8-C685-44DA-B133-D20A24826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5CDA28C-6CF3-42FA-85B0-33B13CA5A673}"/>
              </a:ext>
            </a:extLst>
          </p:cNvPr>
          <p:cNvGraphicFramePr>
            <a:graphicFrameLocks noGrp="1"/>
          </p:cNvGraphicFramePr>
          <p:nvPr>
            <p:ph idx="1"/>
            <p:extLst>
              <p:ext uri="{D42A27DB-BD31-4B8C-83A1-F6EECF244321}">
                <p14:modId xmlns:p14="http://schemas.microsoft.com/office/powerpoint/2010/main" val="1182532595"/>
              </p:ext>
            </p:extLst>
          </p:nvPr>
        </p:nvGraphicFramePr>
        <p:xfrm>
          <a:off x="3494111" y="804672"/>
          <a:ext cx="4492602"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View</vt:lpstr>
      <vt:lpstr>Probabilistic Model Checking in Sports Analytics</vt:lpstr>
      <vt:lpstr>Index</vt:lpstr>
      <vt:lpstr>Introduction to the Project</vt:lpstr>
      <vt:lpstr>User Interface</vt:lpstr>
      <vt:lpstr>Model Checking</vt:lpstr>
      <vt:lpstr>Model Checking</vt:lpstr>
      <vt:lpstr>UPPAAL</vt:lpstr>
      <vt:lpstr>Modeling</vt:lpstr>
      <vt:lpstr>Overview of the templates  </vt:lpstr>
      <vt:lpstr>Templates -  User Interface</vt:lpstr>
      <vt:lpstr>Templates –  Model Training </vt:lpstr>
      <vt:lpstr>Template – Data cleaning</vt:lpstr>
      <vt:lpstr>Template – Random Forest Regressor</vt:lpstr>
      <vt:lpstr>Simulator</vt:lpstr>
      <vt:lpstr>Concrete Simulator </vt:lpstr>
      <vt:lpstr>Verifier</vt:lpstr>
      <vt:lpstr>Safety, Liveness</vt:lpstr>
      <vt:lpstr>Challenges</vt:lpstr>
      <vt:lpstr>Conclusion:</vt:lpstr>
      <vt:lpstr>Future Work:</vt:lpstr>
      <vt:lpstr>References:</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Verification of Random Forest Model By Model Checking</dc:title>
  <dc:creator>Bharadwaj M S S</dc:creator>
  <cp:revision>24</cp:revision>
  <dcterms:created xsi:type="dcterms:W3CDTF">2006-08-16T00:00:00Z</dcterms:created>
  <dcterms:modified xsi:type="dcterms:W3CDTF">2022-04-28T21:59:25Z</dcterms:modified>
</cp:coreProperties>
</file>